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307" r:id="rId3"/>
    <p:sldId id="299" r:id="rId4"/>
    <p:sldId id="308" r:id="rId5"/>
    <p:sldId id="311" r:id="rId6"/>
    <p:sldId id="309" r:id="rId7"/>
    <p:sldId id="310" r:id="rId8"/>
    <p:sldId id="4140" r:id="rId9"/>
    <p:sldId id="4150" r:id="rId10"/>
    <p:sldId id="4141" r:id="rId11"/>
    <p:sldId id="4142" r:id="rId12"/>
    <p:sldId id="4146" r:id="rId13"/>
    <p:sldId id="4159" r:id="rId14"/>
    <p:sldId id="4157" r:id="rId15"/>
    <p:sldId id="4145" r:id="rId16"/>
    <p:sldId id="4144" r:id="rId17"/>
    <p:sldId id="4143" r:id="rId18"/>
    <p:sldId id="4147" r:id="rId19"/>
    <p:sldId id="4148" r:id="rId20"/>
    <p:sldId id="4153" r:id="rId21"/>
    <p:sldId id="4149" r:id="rId22"/>
    <p:sldId id="4151" r:id="rId23"/>
    <p:sldId id="4154" r:id="rId24"/>
    <p:sldId id="4155" r:id="rId25"/>
    <p:sldId id="4156" r:id="rId26"/>
    <p:sldId id="415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A635EA-D858-2144-9C6B-855CDF2B776A}">
          <p14:sldIdLst>
            <p14:sldId id="256"/>
            <p14:sldId id="307"/>
            <p14:sldId id="299"/>
            <p14:sldId id="308"/>
            <p14:sldId id="311"/>
            <p14:sldId id="309"/>
            <p14:sldId id="310"/>
            <p14:sldId id="4140"/>
            <p14:sldId id="4150"/>
            <p14:sldId id="4141"/>
            <p14:sldId id="4142"/>
            <p14:sldId id="4146"/>
            <p14:sldId id="4159"/>
            <p14:sldId id="4157"/>
            <p14:sldId id="4145"/>
            <p14:sldId id="4144"/>
            <p14:sldId id="4143"/>
            <p14:sldId id="4147"/>
            <p14:sldId id="4148"/>
            <p14:sldId id="4153"/>
            <p14:sldId id="4149"/>
            <p14:sldId id="4151"/>
            <p14:sldId id="4154"/>
            <p14:sldId id="4155"/>
            <p14:sldId id="4156"/>
            <p14:sldId id="41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BBF18-F4E0-C94E-ABF2-69F6516E855A}" v="195" dt="2024-04-06T19:44:20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53"/>
    <p:restoredTop sz="89625"/>
  </p:normalViewPr>
  <p:slideViewPr>
    <p:cSldViewPr snapToGrid="0">
      <p:cViewPr varScale="1">
        <p:scale>
          <a:sx n="100" d="100"/>
          <a:sy n="100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im Fourati" userId="02e37dd4-0784-421a-abc1-7e328e141d05" providerId="ADAL" clId="{B95BBF18-F4E0-C94E-ABF2-69F6516E855A}"/>
    <pc:docChg chg="undo custSel addSld delSld modSld sldOrd modSection">
      <pc:chgData name="Slim Fourati" userId="02e37dd4-0784-421a-abc1-7e328e141d05" providerId="ADAL" clId="{B95BBF18-F4E0-C94E-ABF2-69F6516E855A}" dt="2024-04-06T19:44:40.551" v="924" actId="20577"/>
      <pc:docMkLst>
        <pc:docMk/>
      </pc:docMkLst>
      <pc:sldChg chg="modSp mod">
        <pc:chgData name="Slim Fourati" userId="02e37dd4-0784-421a-abc1-7e328e141d05" providerId="ADAL" clId="{B95BBF18-F4E0-C94E-ABF2-69F6516E855A}" dt="2024-04-06T19:13:42.517" v="666" actId="20577"/>
        <pc:sldMkLst>
          <pc:docMk/>
          <pc:sldMk cId="468779298" sldId="4142"/>
        </pc:sldMkLst>
        <pc:spChg chg="mod">
          <ac:chgData name="Slim Fourati" userId="02e37dd4-0784-421a-abc1-7e328e141d05" providerId="ADAL" clId="{B95BBF18-F4E0-C94E-ABF2-69F6516E855A}" dt="2024-04-06T19:13:42.517" v="666" actId="20577"/>
          <ac:spMkLst>
            <pc:docMk/>
            <pc:sldMk cId="468779298" sldId="4142"/>
            <ac:spMk id="8" creationId="{0EB5353E-9989-ACBE-45FB-8FE3492D7996}"/>
          </ac:spMkLst>
        </pc:spChg>
      </pc:sldChg>
      <pc:sldChg chg="addSp delSp modSp mod">
        <pc:chgData name="Slim Fourati" userId="02e37dd4-0784-421a-abc1-7e328e141d05" providerId="ADAL" clId="{B95BBF18-F4E0-C94E-ABF2-69F6516E855A}" dt="2024-04-06T19:38:20.085" v="810" actId="14100"/>
        <pc:sldMkLst>
          <pc:docMk/>
          <pc:sldMk cId="2754958596" sldId="4143"/>
        </pc:sldMkLst>
        <pc:spChg chg="mod">
          <ac:chgData name="Slim Fourati" userId="02e37dd4-0784-421a-abc1-7e328e141d05" providerId="ADAL" clId="{B95BBF18-F4E0-C94E-ABF2-69F6516E855A}" dt="2024-04-06T18:58:39.149" v="21" actId="20577"/>
          <ac:spMkLst>
            <pc:docMk/>
            <pc:sldMk cId="2754958596" sldId="4143"/>
            <ac:spMk id="2" creationId="{7BFC9D9B-296B-7B19-94EE-A24ED9E4C582}"/>
          </ac:spMkLst>
        </pc:spChg>
        <pc:spChg chg="del">
          <ac:chgData name="Slim Fourati" userId="02e37dd4-0784-421a-abc1-7e328e141d05" providerId="ADAL" clId="{B95BBF18-F4E0-C94E-ABF2-69F6516E855A}" dt="2024-04-06T18:58:30.730" v="0" actId="478"/>
          <ac:spMkLst>
            <pc:docMk/>
            <pc:sldMk cId="2754958596" sldId="4143"/>
            <ac:spMk id="4" creationId="{E592B101-8119-ADFA-372A-68BB56A2E3FD}"/>
          </ac:spMkLst>
        </pc:spChg>
        <pc:spChg chg="del">
          <ac:chgData name="Slim Fourati" userId="02e37dd4-0784-421a-abc1-7e328e141d05" providerId="ADAL" clId="{B95BBF18-F4E0-C94E-ABF2-69F6516E855A}" dt="2024-04-06T18:58:30.730" v="0" actId="478"/>
          <ac:spMkLst>
            <pc:docMk/>
            <pc:sldMk cId="2754958596" sldId="4143"/>
            <ac:spMk id="5" creationId="{F519F3FA-53E6-287D-2CE2-7AE6A5DA1C9A}"/>
          </ac:spMkLst>
        </pc:spChg>
        <pc:spChg chg="del">
          <ac:chgData name="Slim Fourati" userId="02e37dd4-0784-421a-abc1-7e328e141d05" providerId="ADAL" clId="{B95BBF18-F4E0-C94E-ABF2-69F6516E855A}" dt="2024-04-06T18:58:30.730" v="0" actId="478"/>
          <ac:spMkLst>
            <pc:docMk/>
            <pc:sldMk cId="2754958596" sldId="4143"/>
            <ac:spMk id="6" creationId="{D0EC3370-40E6-A7EC-01A3-DA513CC97AE3}"/>
          </ac:spMkLst>
        </pc:spChg>
        <pc:spChg chg="del">
          <ac:chgData name="Slim Fourati" userId="02e37dd4-0784-421a-abc1-7e328e141d05" providerId="ADAL" clId="{B95BBF18-F4E0-C94E-ABF2-69F6516E855A}" dt="2024-04-06T18:58:30.730" v="0" actId="478"/>
          <ac:spMkLst>
            <pc:docMk/>
            <pc:sldMk cId="2754958596" sldId="4143"/>
            <ac:spMk id="7" creationId="{FEFBE7A5-7149-8A54-16D8-31FE34FEA478}"/>
          </ac:spMkLst>
        </pc:spChg>
        <pc:spChg chg="del">
          <ac:chgData name="Slim Fourati" userId="02e37dd4-0784-421a-abc1-7e328e141d05" providerId="ADAL" clId="{B95BBF18-F4E0-C94E-ABF2-69F6516E855A}" dt="2024-04-06T18:58:30.730" v="0" actId="478"/>
          <ac:spMkLst>
            <pc:docMk/>
            <pc:sldMk cId="2754958596" sldId="4143"/>
            <ac:spMk id="8" creationId="{0EB5353E-9989-ACBE-45FB-8FE3492D7996}"/>
          </ac:spMkLst>
        </pc:spChg>
        <pc:spChg chg="add mod">
          <ac:chgData name="Slim Fourati" userId="02e37dd4-0784-421a-abc1-7e328e141d05" providerId="ADAL" clId="{B95BBF18-F4E0-C94E-ABF2-69F6516E855A}" dt="2024-04-06T19:38:04.632" v="807" actId="1076"/>
          <ac:spMkLst>
            <pc:docMk/>
            <pc:sldMk cId="2754958596" sldId="4143"/>
            <ac:spMk id="14" creationId="{F718F8DA-EC2E-D9BB-0829-0D8CAB3D1B51}"/>
          </ac:spMkLst>
        </pc:spChg>
        <pc:picChg chg="del">
          <ac:chgData name="Slim Fourati" userId="02e37dd4-0784-421a-abc1-7e328e141d05" providerId="ADAL" clId="{B95BBF18-F4E0-C94E-ABF2-69F6516E855A}" dt="2024-04-06T18:58:30.730" v="0" actId="478"/>
          <ac:picMkLst>
            <pc:docMk/>
            <pc:sldMk cId="2754958596" sldId="4143"/>
            <ac:picMk id="3" creationId="{7D84E8FA-0C27-104B-64A6-F0BAE75248A6}"/>
          </ac:picMkLst>
        </pc:picChg>
        <pc:picChg chg="del">
          <ac:chgData name="Slim Fourati" userId="02e37dd4-0784-421a-abc1-7e328e141d05" providerId="ADAL" clId="{B95BBF18-F4E0-C94E-ABF2-69F6516E855A}" dt="2024-04-06T18:58:30.730" v="0" actId="478"/>
          <ac:picMkLst>
            <pc:docMk/>
            <pc:sldMk cId="2754958596" sldId="4143"/>
            <ac:picMk id="9" creationId="{A91BDC9F-E7E5-E12C-3EAE-25C1DD642280}"/>
          </ac:picMkLst>
        </pc:picChg>
        <pc:picChg chg="del">
          <ac:chgData name="Slim Fourati" userId="02e37dd4-0784-421a-abc1-7e328e141d05" providerId="ADAL" clId="{B95BBF18-F4E0-C94E-ABF2-69F6516E855A}" dt="2024-04-06T18:58:30.730" v="0" actId="478"/>
          <ac:picMkLst>
            <pc:docMk/>
            <pc:sldMk cId="2754958596" sldId="4143"/>
            <ac:picMk id="10" creationId="{92C70843-6818-B828-F5A1-2FC1C40B72D4}"/>
          </ac:picMkLst>
        </pc:picChg>
        <pc:picChg chg="del">
          <ac:chgData name="Slim Fourati" userId="02e37dd4-0784-421a-abc1-7e328e141d05" providerId="ADAL" clId="{B95BBF18-F4E0-C94E-ABF2-69F6516E855A}" dt="2024-04-06T18:58:30.730" v="0" actId="478"/>
          <ac:picMkLst>
            <pc:docMk/>
            <pc:sldMk cId="2754958596" sldId="4143"/>
            <ac:picMk id="12" creationId="{9E04E88B-A570-597D-BAF9-CA5E922FD73D}"/>
          </ac:picMkLst>
        </pc:picChg>
        <pc:picChg chg="del">
          <ac:chgData name="Slim Fourati" userId="02e37dd4-0784-421a-abc1-7e328e141d05" providerId="ADAL" clId="{B95BBF18-F4E0-C94E-ABF2-69F6516E855A}" dt="2024-04-06T18:58:30.730" v="0" actId="478"/>
          <ac:picMkLst>
            <pc:docMk/>
            <pc:sldMk cId="2754958596" sldId="4143"/>
            <ac:picMk id="13" creationId="{1BEF6464-1ABC-F56D-2886-278BF1828283}"/>
          </ac:picMkLst>
        </pc:picChg>
        <pc:picChg chg="add mod">
          <ac:chgData name="Slim Fourati" userId="02e37dd4-0784-421a-abc1-7e328e141d05" providerId="ADAL" clId="{B95BBF18-F4E0-C94E-ABF2-69F6516E855A}" dt="2024-04-06T19:38:20.085" v="810" actId="14100"/>
          <ac:picMkLst>
            <pc:docMk/>
            <pc:sldMk cId="2754958596" sldId="4143"/>
            <ac:picMk id="15" creationId="{CB68B323-36AD-1652-0134-4F6FCC415D5E}"/>
          </ac:picMkLst>
        </pc:picChg>
        <pc:picChg chg="del">
          <ac:chgData name="Slim Fourati" userId="02e37dd4-0784-421a-abc1-7e328e141d05" providerId="ADAL" clId="{B95BBF18-F4E0-C94E-ABF2-69F6516E855A}" dt="2024-04-06T18:58:32.188" v="1" actId="478"/>
          <ac:picMkLst>
            <pc:docMk/>
            <pc:sldMk cId="2754958596" sldId="4143"/>
            <ac:picMk id="11268" creationId="{DCD90457-8917-C3A5-29B1-A36A56C3C266}"/>
          </ac:picMkLst>
        </pc:picChg>
      </pc:sldChg>
      <pc:sldChg chg="addSp modSp add mod ord">
        <pc:chgData name="Slim Fourati" userId="02e37dd4-0784-421a-abc1-7e328e141d05" providerId="ADAL" clId="{B95BBF18-F4E0-C94E-ABF2-69F6516E855A}" dt="2024-04-06T19:37:21.871" v="805"/>
        <pc:sldMkLst>
          <pc:docMk/>
          <pc:sldMk cId="1930665247" sldId="4144"/>
        </pc:sldMkLst>
        <pc:spChg chg="mod">
          <ac:chgData name="Slim Fourati" userId="02e37dd4-0784-421a-abc1-7e328e141d05" providerId="ADAL" clId="{B95BBF18-F4E0-C94E-ABF2-69F6516E855A}" dt="2024-04-06T18:58:48.532" v="32" actId="20577"/>
          <ac:spMkLst>
            <pc:docMk/>
            <pc:sldMk cId="1930665247" sldId="4144"/>
            <ac:spMk id="2" creationId="{7BFC9D9B-296B-7B19-94EE-A24ED9E4C582}"/>
          </ac:spMkLst>
        </pc:spChg>
        <pc:spChg chg="add mod">
          <ac:chgData name="Slim Fourati" userId="02e37dd4-0784-421a-abc1-7e328e141d05" providerId="ADAL" clId="{B95BBF18-F4E0-C94E-ABF2-69F6516E855A}" dt="2024-04-06T19:37:21.871" v="805"/>
          <ac:spMkLst>
            <pc:docMk/>
            <pc:sldMk cId="1930665247" sldId="4144"/>
            <ac:spMk id="4" creationId="{45549F25-0C28-FD16-CE05-0DE01112245C}"/>
          </ac:spMkLst>
        </pc:spChg>
        <pc:picChg chg="add mod">
          <ac:chgData name="Slim Fourati" userId="02e37dd4-0784-421a-abc1-7e328e141d05" providerId="ADAL" clId="{B95BBF18-F4E0-C94E-ABF2-69F6516E855A}" dt="2024-04-06T19:37:01.478" v="802" actId="14100"/>
          <ac:picMkLst>
            <pc:docMk/>
            <pc:sldMk cId="1930665247" sldId="4144"/>
            <ac:picMk id="5" creationId="{EDDC821E-1754-2BB6-B563-0DEDFBD83536}"/>
          </ac:picMkLst>
        </pc:picChg>
      </pc:sldChg>
      <pc:sldChg chg="addSp modSp add mod ord">
        <pc:chgData name="Slim Fourati" userId="02e37dd4-0784-421a-abc1-7e328e141d05" providerId="ADAL" clId="{B95BBF18-F4E0-C94E-ABF2-69F6516E855A}" dt="2024-04-06T19:27:34.775" v="788"/>
        <pc:sldMkLst>
          <pc:docMk/>
          <pc:sldMk cId="2665959045" sldId="4145"/>
        </pc:sldMkLst>
        <pc:spChg chg="mod">
          <ac:chgData name="Slim Fourati" userId="02e37dd4-0784-421a-abc1-7e328e141d05" providerId="ADAL" clId="{B95BBF18-F4E0-C94E-ABF2-69F6516E855A}" dt="2024-04-06T18:58:54.356" v="46" actId="20577"/>
          <ac:spMkLst>
            <pc:docMk/>
            <pc:sldMk cId="2665959045" sldId="4145"/>
            <ac:spMk id="2" creationId="{7BFC9D9B-296B-7B19-94EE-A24ED9E4C582}"/>
          </ac:spMkLst>
        </pc:spChg>
        <pc:spChg chg="add mod">
          <ac:chgData name="Slim Fourati" userId="02e37dd4-0784-421a-abc1-7e328e141d05" providerId="ADAL" clId="{B95BBF18-F4E0-C94E-ABF2-69F6516E855A}" dt="2024-04-06T19:27:34.775" v="788"/>
          <ac:spMkLst>
            <pc:docMk/>
            <pc:sldMk cId="2665959045" sldId="4145"/>
            <ac:spMk id="5" creationId="{C893FE1D-C5B7-0F3C-FB0F-6B6272FCBE27}"/>
          </ac:spMkLst>
        </pc:spChg>
        <pc:picChg chg="add mod">
          <ac:chgData name="Slim Fourati" userId="02e37dd4-0784-421a-abc1-7e328e141d05" providerId="ADAL" clId="{B95BBF18-F4E0-C94E-ABF2-69F6516E855A}" dt="2024-04-06T19:26:03.794" v="780" actId="14100"/>
          <ac:picMkLst>
            <pc:docMk/>
            <pc:sldMk cId="2665959045" sldId="4145"/>
            <ac:picMk id="3" creationId="{68B453CA-ED3A-D16F-8938-9961543ECEDA}"/>
          </ac:picMkLst>
        </pc:picChg>
      </pc:sldChg>
      <pc:sldChg chg="addSp delSp modSp add mod ord">
        <pc:chgData name="Slim Fourati" userId="02e37dd4-0784-421a-abc1-7e328e141d05" providerId="ADAL" clId="{B95BBF18-F4E0-C94E-ABF2-69F6516E855A}" dt="2024-04-06T19:24:19.104" v="762"/>
        <pc:sldMkLst>
          <pc:docMk/>
          <pc:sldMk cId="3631606677" sldId="4146"/>
        </pc:sldMkLst>
        <pc:spChg chg="mod">
          <ac:chgData name="Slim Fourati" userId="02e37dd4-0784-421a-abc1-7e328e141d05" providerId="ADAL" clId="{B95BBF18-F4E0-C94E-ABF2-69F6516E855A}" dt="2024-04-06T19:14:17.359" v="684" actId="20577"/>
          <ac:spMkLst>
            <pc:docMk/>
            <pc:sldMk cId="3631606677" sldId="4146"/>
            <ac:spMk id="2" creationId="{7BFC9D9B-296B-7B19-94EE-A24ED9E4C582}"/>
          </ac:spMkLst>
        </pc:spChg>
        <pc:spChg chg="add del">
          <ac:chgData name="Slim Fourati" userId="02e37dd4-0784-421a-abc1-7e328e141d05" providerId="ADAL" clId="{B95BBF18-F4E0-C94E-ABF2-69F6516E855A}" dt="2024-04-06T19:22:16.018" v="737" actId="22"/>
          <ac:spMkLst>
            <pc:docMk/>
            <pc:sldMk cId="3631606677" sldId="4146"/>
            <ac:spMk id="4" creationId="{40A91533-5356-4DFC-8ADB-716FA9D27515}"/>
          </ac:spMkLst>
        </pc:spChg>
        <pc:spChg chg="add mod">
          <ac:chgData name="Slim Fourati" userId="02e37dd4-0784-421a-abc1-7e328e141d05" providerId="ADAL" clId="{B95BBF18-F4E0-C94E-ABF2-69F6516E855A}" dt="2024-04-06T19:24:19.104" v="762"/>
          <ac:spMkLst>
            <pc:docMk/>
            <pc:sldMk cId="3631606677" sldId="4146"/>
            <ac:spMk id="7" creationId="{5A660778-92CD-BFE1-30EE-47FDA70F4566}"/>
          </ac:spMkLst>
        </pc:spChg>
        <pc:picChg chg="add mod">
          <ac:chgData name="Slim Fourati" userId="02e37dd4-0784-421a-abc1-7e328e141d05" providerId="ADAL" clId="{B95BBF18-F4E0-C94E-ABF2-69F6516E855A}" dt="2024-04-06T19:22:35.919" v="741" actId="1076"/>
          <ac:picMkLst>
            <pc:docMk/>
            <pc:sldMk cId="3631606677" sldId="4146"/>
            <ac:picMk id="5" creationId="{5B3359F9-65C2-4AF3-D9BF-73748528E955}"/>
          </ac:picMkLst>
        </pc:picChg>
      </pc:sldChg>
      <pc:sldChg chg="addSp modSp add mod">
        <pc:chgData name="Slim Fourati" userId="02e37dd4-0784-421a-abc1-7e328e141d05" providerId="ADAL" clId="{B95BBF18-F4E0-C94E-ABF2-69F6516E855A}" dt="2024-04-06T19:39:20.910" v="814" actId="20577"/>
        <pc:sldMkLst>
          <pc:docMk/>
          <pc:sldMk cId="2152731377" sldId="4147"/>
        </pc:sldMkLst>
        <pc:spChg chg="mod">
          <ac:chgData name="Slim Fourati" userId="02e37dd4-0784-421a-abc1-7e328e141d05" providerId="ADAL" clId="{B95BBF18-F4E0-C94E-ABF2-69F6516E855A}" dt="2024-04-06T18:59:37.527" v="118" actId="20577"/>
          <ac:spMkLst>
            <pc:docMk/>
            <pc:sldMk cId="2152731377" sldId="4147"/>
            <ac:spMk id="2" creationId="{7BFC9D9B-296B-7B19-94EE-A24ED9E4C582}"/>
          </ac:spMkLst>
        </pc:spChg>
        <pc:spChg chg="add mod">
          <ac:chgData name="Slim Fourati" userId="02e37dd4-0784-421a-abc1-7e328e141d05" providerId="ADAL" clId="{B95BBF18-F4E0-C94E-ABF2-69F6516E855A}" dt="2024-04-06T19:39:20.910" v="814" actId="20577"/>
          <ac:spMkLst>
            <pc:docMk/>
            <pc:sldMk cId="2152731377" sldId="4147"/>
            <ac:spMk id="4" creationId="{C0AC9356-A53C-3F24-9AB2-911FB1C41D35}"/>
          </ac:spMkLst>
        </pc:spChg>
      </pc:sldChg>
      <pc:sldChg chg="addSp modSp add mod">
        <pc:chgData name="Slim Fourati" userId="02e37dd4-0784-421a-abc1-7e328e141d05" providerId="ADAL" clId="{B95BBF18-F4E0-C94E-ABF2-69F6516E855A}" dt="2024-04-06T19:40:14.212" v="815"/>
        <pc:sldMkLst>
          <pc:docMk/>
          <pc:sldMk cId="2977366078" sldId="4148"/>
        </pc:sldMkLst>
        <pc:spChg chg="mod">
          <ac:chgData name="Slim Fourati" userId="02e37dd4-0784-421a-abc1-7e328e141d05" providerId="ADAL" clId="{B95BBF18-F4E0-C94E-ABF2-69F6516E855A}" dt="2024-04-06T19:02:16.830" v="168" actId="20577"/>
          <ac:spMkLst>
            <pc:docMk/>
            <pc:sldMk cId="2977366078" sldId="4148"/>
            <ac:spMk id="2" creationId="{7BFC9D9B-296B-7B19-94EE-A24ED9E4C582}"/>
          </ac:spMkLst>
        </pc:spChg>
        <pc:picChg chg="add">
          <ac:chgData name="Slim Fourati" userId="02e37dd4-0784-421a-abc1-7e328e141d05" providerId="ADAL" clId="{B95BBF18-F4E0-C94E-ABF2-69F6516E855A}" dt="2024-04-06T19:40:14.212" v="815"/>
          <ac:picMkLst>
            <pc:docMk/>
            <pc:sldMk cId="2977366078" sldId="4148"/>
            <ac:picMk id="3" creationId="{93B3BAE1-6680-4942-16A7-6F389A3F4DC9}"/>
          </ac:picMkLst>
        </pc:picChg>
      </pc:sldChg>
      <pc:sldChg chg="addSp modSp add mod">
        <pc:chgData name="Slim Fourati" userId="02e37dd4-0784-421a-abc1-7e328e141d05" providerId="ADAL" clId="{B95BBF18-F4E0-C94E-ABF2-69F6516E855A}" dt="2024-04-06T19:40:38.159" v="817"/>
        <pc:sldMkLst>
          <pc:docMk/>
          <pc:sldMk cId="2829151584" sldId="4149"/>
        </pc:sldMkLst>
        <pc:spChg chg="mod">
          <ac:chgData name="Slim Fourati" userId="02e37dd4-0784-421a-abc1-7e328e141d05" providerId="ADAL" clId="{B95BBF18-F4E0-C94E-ABF2-69F6516E855A}" dt="2024-04-06T19:02:22.333" v="179" actId="20577"/>
          <ac:spMkLst>
            <pc:docMk/>
            <pc:sldMk cId="2829151584" sldId="4149"/>
            <ac:spMk id="2" creationId="{7BFC9D9B-296B-7B19-94EE-A24ED9E4C582}"/>
          </ac:spMkLst>
        </pc:spChg>
        <pc:picChg chg="add">
          <ac:chgData name="Slim Fourati" userId="02e37dd4-0784-421a-abc1-7e328e141d05" providerId="ADAL" clId="{B95BBF18-F4E0-C94E-ABF2-69F6516E855A}" dt="2024-04-06T19:40:38.159" v="817"/>
          <ac:picMkLst>
            <pc:docMk/>
            <pc:sldMk cId="2829151584" sldId="4149"/>
            <ac:picMk id="3" creationId="{0297E625-CB2A-244C-F914-F6AFE4CA6634}"/>
          </ac:picMkLst>
        </pc:picChg>
      </pc:sldChg>
      <pc:sldChg chg="addSp delSp modSp add mod">
        <pc:chgData name="Slim Fourati" userId="02e37dd4-0784-421a-abc1-7e328e141d05" providerId="ADAL" clId="{B95BBF18-F4E0-C94E-ABF2-69F6516E855A}" dt="2024-04-06T19:10:08.207" v="649" actId="20577"/>
        <pc:sldMkLst>
          <pc:docMk/>
          <pc:sldMk cId="929442623" sldId="4150"/>
        </pc:sldMkLst>
        <pc:spChg chg="mod">
          <ac:chgData name="Slim Fourati" userId="02e37dd4-0784-421a-abc1-7e328e141d05" providerId="ADAL" clId="{B95BBF18-F4E0-C94E-ABF2-69F6516E855A}" dt="2024-04-06T19:04:26.676" v="226" actId="20577"/>
          <ac:spMkLst>
            <pc:docMk/>
            <pc:sldMk cId="929442623" sldId="4150"/>
            <ac:spMk id="2" creationId="{7BFC9D9B-296B-7B19-94EE-A24ED9E4C582}"/>
          </ac:spMkLst>
        </pc:spChg>
        <pc:spChg chg="del">
          <ac:chgData name="Slim Fourati" userId="02e37dd4-0784-421a-abc1-7e328e141d05" providerId="ADAL" clId="{B95BBF18-F4E0-C94E-ABF2-69F6516E855A}" dt="2024-04-06T19:04:28.644" v="227" actId="478"/>
          <ac:spMkLst>
            <pc:docMk/>
            <pc:sldMk cId="929442623" sldId="4150"/>
            <ac:spMk id="3" creationId="{1E5E21CD-D36A-9ABE-6593-D4F59D253C7A}"/>
          </ac:spMkLst>
        </pc:spChg>
        <pc:spChg chg="add mod">
          <ac:chgData name="Slim Fourati" userId="02e37dd4-0784-421a-abc1-7e328e141d05" providerId="ADAL" clId="{B95BBF18-F4E0-C94E-ABF2-69F6516E855A}" dt="2024-04-06T19:10:08.207" v="649" actId="20577"/>
          <ac:spMkLst>
            <pc:docMk/>
            <pc:sldMk cId="929442623" sldId="4150"/>
            <ac:spMk id="4" creationId="{632B7B78-AE32-1D60-D7F9-69ADA9347E09}"/>
          </ac:spMkLst>
        </pc:spChg>
        <pc:spChg chg="del">
          <ac:chgData name="Slim Fourati" userId="02e37dd4-0784-421a-abc1-7e328e141d05" providerId="ADAL" clId="{B95BBF18-F4E0-C94E-ABF2-69F6516E855A}" dt="2024-04-06T19:04:34.835" v="230" actId="478"/>
          <ac:spMkLst>
            <pc:docMk/>
            <pc:sldMk cId="929442623" sldId="4150"/>
            <ac:spMk id="11" creationId="{9601FA99-E623-27E3-ED84-799C1033E606}"/>
          </ac:spMkLst>
        </pc:spChg>
        <pc:picChg chg="del">
          <ac:chgData name="Slim Fourati" userId="02e37dd4-0784-421a-abc1-7e328e141d05" providerId="ADAL" clId="{B95BBF18-F4E0-C94E-ABF2-69F6516E855A}" dt="2024-04-06T19:04:34.835" v="230" actId="478"/>
          <ac:picMkLst>
            <pc:docMk/>
            <pc:sldMk cId="929442623" sldId="4150"/>
            <ac:picMk id="7" creationId="{6F0675F2-7E81-14D2-839B-05240C4F764B}"/>
          </ac:picMkLst>
        </pc:picChg>
        <pc:picChg chg="del">
          <ac:chgData name="Slim Fourati" userId="02e37dd4-0784-421a-abc1-7e328e141d05" providerId="ADAL" clId="{B95BBF18-F4E0-C94E-ABF2-69F6516E855A}" dt="2024-04-06T19:04:34.835" v="230" actId="478"/>
          <ac:picMkLst>
            <pc:docMk/>
            <pc:sldMk cId="929442623" sldId="4150"/>
            <ac:picMk id="8" creationId="{C6C3424C-0A02-4AA2-96F1-2A4EDF37F7E5}"/>
          </ac:picMkLst>
        </pc:picChg>
        <pc:picChg chg="del">
          <ac:chgData name="Slim Fourati" userId="02e37dd4-0784-421a-abc1-7e328e141d05" providerId="ADAL" clId="{B95BBF18-F4E0-C94E-ABF2-69F6516E855A}" dt="2024-04-06T19:04:32.186" v="229" actId="478"/>
          <ac:picMkLst>
            <pc:docMk/>
            <pc:sldMk cId="929442623" sldId="4150"/>
            <ac:picMk id="9" creationId="{6E5811A5-F7B1-BB8D-C1A1-0F6D788A6C38}"/>
          </ac:picMkLst>
        </pc:picChg>
        <pc:picChg chg="del">
          <ac:chgData name="Slim Fourati" userId="02e37dd4-0784-421a-abc1-7e328e141d05" providerId="ADAL" clId="{B95BBF18-F4E0-C94E-ABF2-69F6516E855A}" dt="2024-04-06T19:04:29.631" v="228" actId="478"/>
          <ac:picMkLst>
            <pc:docMk/>
            <pc:sldMk cId="929442623" sldId="4150"/>
            <ac:picMk id="10" creationId="{8C33E936-3692-37AB-5BB1-F90A3CBF10D0}"/>
          </ac:picMkLst>
        </pc:picChg>
      </pc:sldChg>
      <pc:sldChg chg="addSp modSp add mod">
        <pc:chgData name="Slim Fourati" userId="02e37dd4-0784-421a-abc1-7e328e141d05" providerId="ADAL" clId="{B95BBF18-F4E0-C94E-ABF2-69F6516E855A}" dt="2024-04-06T19:43:10.065" v="914"/>
        <pc:sldMkLst>
          <pc:docMk/>
          <pc:sldMk cId="894847642" sldId="4151"/>
        </pc:sldMkLst>
        <pc:spChg chg="mod">
          <ac:chgData name="Slim Fourati" userId="02e37dd4-0784-421a-abc1-7e328e141d05" providerId="ADAL" clId="{B95BBF18-F4E0-C94E-ABF2-69F6516E855A}" dt="2024-04-06T19:06:50.824" v="302" actId="20577"/>
          <ac:spMkLst>
            <pc:docMk/>
            <pc:sldMk cId="894847642" sldId="4151"/>
            <ac:spMk id="2" creationId="{7BFC9D9B-296B-7B19-94EE-A24ED9E4C582}"/>
          </ac:spMkLst>
        </pc:spChg>
        <pc:spChg chg="add mod">
          <ac:chgData name="Slim Fourati" userId="02e37dd4-0784-421a-abc1-7e328e141d05" providerId="ADAL" clId="{B95BBF18-F4E0-C94E-ABF2-69F6516E855A}" dt="2024-04-06T19:43:10.065" v="914"/>
          <ac:spMkLst>
            <pc:docMk/>
            <pc:sldMk cId="894847642" sldId="4151"/>
            <ac:spMk id="3" creationId="{C352691B-7AA5-2EB6-28DC-5837C53F03B6}"/>
          </ac:spMkLst>
        </pc:spChg>
      </pc:sldChg>
      <pc:sldChg chg="addSp modSp add mod">
        <pc:chgData name="Slim Fourati" userId="02e37dd4-0784-421a-abc1-7e328e141d05" providerId="ADAL" clId="{B95BBF18-F4E0-C94E-ABF2-69F6516E855A}" dt="2024-04-06T19:44:40.551" v="924" actId="20577"/>
        <pc:sldMkLst>
          <pc:docMk/>
          <pc:sldMk cId="1012244264" sldId="4152"/>
        </pc:sldMkLst>
        <pc:spChg chg="mod">
          <ac:chgData name="Slim Fourati" userId="02e37dd4-0784-421a-abc1-7e328e141d05" providerId="ADAL" clId="{B95BBF18-F4E0-C94E-ABF2-69F6516E855A}" dt="2024-04-06T19:05:13.252" v="268" actId="20577"/>
          <ac:spMkLst>
            <pc:docMk/>
            <pc:sldMk cId="1012244264" sldId="4152"/>
            <ac:spMk id="2" creationId="{7BFC9D9B-296B-7B19-94EE-A24ED9E4C582}"/>
          </ac:spMkLst>
        </pc:spChg>
        <pc:spChg chg="add mod">
          <ac:chgData name="Slim Fourati" userId="02e37dd4-0784-421a-abc1-7e328e141d05" providerId="ADAL" clId="{B95BBF18-F4E0-C94E-ABF2-69F6516E855A}" dt="2024-04-06T19:44:40.551" v="924" actId="20577"/>
          <ac:spMkLst>
            <pc:docMk/>
            <pc:sldMk cId="1012244264" sldId="4152"/>
            <ac:spMk id="5" creationId="{1D3E262A-8102-68CA-D4C6-5F1D46BD8C3A}"/>
          </ac:spMkLst>
        </pc:spChg>
        <pc:picChg chg="add mod">
          <ac:chgData name="Slim Fourati" userId="02e37dd4-0784-421a-abc1-7e328e141d05" providerId="ADAL" clId="{B95BBF18-F4E0-C94E-ABF2-69F6516E855A}" dt="2024-04-06T19:44:22.186" v="918" actId="1076"/>
          <ac:picMkLst>
            <pc:docMk/>
            <pc:sldMk cId="1012244264" sldId="4152"/>
            <ac:picMk id="3" creationId="{B8C18736-A870-76D8-B4D4-76EB8ED9C592}"/>
          </ac:picMkLst>
        </pc:picChg>
      </pc:sldChg>
      <pc:sldChg chg="addSp modSp add mod">
        <pc:chgData name="Slim Fourati" userId="02e37dd4-0784-421a-abc1-7e328e141d05" providerId="ADAL" clId="{B95BBF18-F4E0-C94E-ABF2-69F6516E855A}" dt="2024-04-06T19:40:25.841" v="816"/>
        <pc:sldMkLst>
          <pc:docMk/>
          <pc:sldMk cId="233731366" sldId="4153"/>
        </pc:sldMkLst>
        <pc:spChg chg="mod">
          <ac:chgData name="Slim Fourati" userId="02e37dd4-0784-421a-abc1-7e328e141d05" providerId="ADAL" clId="{B95BBF18-F4E0-C94E-ABF2-69F6516E855A}" dt="2024-04-06T19:06:37.337" v="286" actId="20577"/>
          <ac:spMkLst>
            <pc:docMk/>
            <pc:sldMk cId="233731366" sldId="4153"/>
            <ac:spMk id="2" creationId="{7BFC9D9B-296B-7B19-94EE-A24ED9E4C582}"/>
          </ac:spMkLst>
        </pc:spChg>
        <pc:picChg chg="add">
          <ac:chgData name="Slim Fourati" userId="02e37dd4-0784-421a-abc1-7e328e141d05" providerId="ADAL" clId="{B95BBF18-F4E0-C94E-ABF2-69F6516E855A}" dt="2024-04-06T19:40:25.841" v="816"/>
          <ac:picMkLst>
            <pc:docMk/>
            <pc:sldMk cId="233731366" sldId="4153"/>
            <ac:picMk id="3" creationId="{D6D3058E-0BAB-F94B-1433-F4569BFEB833}"/>
          </ac:picMkLst>
        </pc:picChg>
      </pc:sldChg>
      <pc:sldChg chg="addSp modSp add mod">
        <pc:chgData name="Slim Fourati" userId="02e37dd4-0784-421a-abc1-7e328e141d05" providerId="ADAL" clId="{B95BBF18-F4E0-C94E-ABF2-69F6516E855A}" dt="2024-04-06T19:43:43.091" v="916"/>
        <pc:sldMkLst>
          <pc:docMk/>
          <pc:sldMk cId="3232323103" sldId="4154"/>
        </pc:sldMkLst>
        <pc:spChg chg="mod">
          <ac:chgData name="Slim Fourati" userId="02e37dd4-0784-421a-abc1-7e328e141d05" providerId="ADAL" clId="{B95BBF18-F4E0-C94E-ABF2-69F6516E855A}" dt="2024-04-06T19:06:57.042" v="313" actId="20577"/>
          <ac:spMkLst>
            <pc:docMk/>
            <pc:sldMk cId="3232323103" sldId="4154"/>
            <ac:spMk id="2" creationId="{7BFC9D9B-296B-7B19-94EE-A24ED9E4C582}"/>
          </ac:spMkLst>
        </pc:spChg>
        <pc:spChg chg="add mod">
          <ac:chgData name="Slim Fourati" userId="02e37dd4-0784-421a-abc1-7e328e141d05" providerId="ADAL" clId="{B95BBF18-F4E0-C94E-ABF2-69F6516E855A}" dt="2024-04-06T19:43:43.091" v="916"/>
          <ac:spMkLst>
            <pc:docMk/>
            <pc:sldMk cId="3232323103" sldId="4154"/>
            <ac:spMk id="3" creationId="{0A0F44D8-F922-6A2C-D310-649AF9EB8F81}"/>
          </ac:spMkLst>
        </pc:spChg>
      </pc:sldChg>
      <pc:sldChg chg="addSp modSp add mod">
        <pc:chgData name="Slim Fourati" userId="02e37dd4-0784-421a-abc1-7e328e141d05" providerId="ADAL" clId="{B95BBF18-F4E0-C94E-ABF2-69F6516E855A}" dt="2024-04-06T19:42:15.298" v="910" actId="1076"/>
        <pc:sldMkLst>
          <pc:docMk/>
          <pc:sldMk cId="1874185312" sldId="4155"/>
        </pc:sldMkLst>
        <pc:spChg chg="mod">
          <ac:chgData name="Slim Fourati" userId="02e37dd4-0784-421a-abc1-7e328e141d05" providerId="ADAL" clId="{B95BBF18-F4E0-C94E-ABF2-69F6516E855A}" dt="2024-04-06T19:07:02.209" v="324" actId="20577"/>
          <ac:spMkLst>
            <pc:docMk/>
            <pc:sldMk cId="1874185312" sldId="4155"/>
            <ac:spMk id="2" creationId="{7BFC9D9B-296B-7B19-94EE-A24ED9E4C582}"/>
          </ac:spMkLst>
        </pc:spChg>
        <pc:picChg chg="add mod">
          <ac:chgData name="Slim Fourati" userId="02e37dd4-0784-421a-abc1-7e328e141d05" providerId="ADAL" clId="{B95BBF18-F4E0-C94E-ABF2-69F6516E855A}" dt="2024-04-06T19:42:15.298" v="910" actId="1076"/>
          <ac:picMkLst>
            <pc:docMk/>
            <pc:sldMk cId="1874185312" sldId="4155"/>
            <ac:picMk id="3" creationId="{88EC127E-2446-C7A1-DDDA-E9CAB14AAD62}"/>
          </ac:picMkLst>
        </pc:picChg>
      </pc:sldChg>
      <pc:sldChg chg="addSp modSp add mod">
        <pc:chgData name="Slim Fourati" userId="02e37dd4-0784-421a-abc1-7e328e141d05" providerId="ADAL" clId="{B95BBF18-F4E0-C94E-ABF2-69F6516E855A}" dt="2024-04-06T19:42:32.553" v="913" actId="1076"/>
        <pc:sldMkLst>
          <pc:docMk/>
          <pc:sldMk cId="4250091264" sldId="4156"/>
        </pc:sldMkLst>
        <pc:spChg chg="mod">
          <ac:chgData name="Slim Fourati" userId="02e37dd4-0784-421a-abc1-7e328e141d05" providerId="ADAL" clId="{B95BBF18-F4E0-C94E-ABF2-69F6516E855A}" dt="2024-04-06T19:07:07.967" v="337" actId="20577"/>
          <ac:spMkLst>
            <pc:docMk/>
            <pc:sldMk cId="4250091264" sldId="4156"/>
            <ac:spMk id="2" creationId="{7BFC9D9B-296B-7B19-94EE-A24ED9E4C582}"/>
          </ac:spMkLst>
        </pc:spChg>
        <pc:picChg chg="add mod">
          <ac:chgData name="Slim Fourati" userId="02e37dd4-0784-421a-abc1-7e328e141d05" providerId="ADAL" clId="{B95BBF18-F4E0-C94E-ABF2-69F6516E855A}" dt="2024-04-06T19:42:32.553" v="913" actId="1076"/>
          <ac:picMkLst>
            <pc:docMk/>
            <pc:sldMk cId="4250091264" sldId="4156"/>
            <ac:picMk id="3" creationId="{D326E1FD-6ED1-5726-B788-D1BF5464646C}"/>
          </ac:picMkLst>
        </pc:picChg>
      </pc:sldChg>
      <pc:sldChg chg="addSp modSp add mod ord">
        <pc:chgData name="Slim Fourati" userId="02e37dd4-0784-421a-abc1-7e328e141d05" providerId="ADAL" clId="{B95BBF18-F4E0-C94E-ABF2-69F6516E855A}" dt="2024-04-06T19:35:58.331" v="797"/>
        <pc:sldMkLst>
          <pc:docMk/>
          <pc:sldMk cId="3458056139" sldId="4157"/>
        </pc:sldMkLst>
        <pc:spChg chg="mod">
          <ac:chgData name="Slim Fourati" userId="02e37dd4-0784-421a-abc1-7e328e141d05" providerId="ADAL" clId="{B95BBF18-F4E0-C94E-ABF2-69F6516E855A}" dt="2024-04-06T19:15:23.516" v="734" actId="20577"/>
          <ac:spMkLst>
            <pc:docMk/>
            <pc:sldMk cId="3458056139" sldId="4157"/>
            <ac:spMk id="2" creationId="{7BFC9D9B-296B-7B19-94EE-A24ED9E4C582}"/>
          </ac:spMkLst>
        </pc:spChg>
        <pc:spChg chg="add mod">
          <ac:chgData name="Slim Fourati" userId="02e37dd4-0784-421a-abc1-7e328e141d05" providerId="ADAL" clId="{B95BBF18-F4E0-C94E-ABF2-69F6516E855A}" dt="2024-04-06T19:35:58.331" v="797"/>
          <ac:spMkLst>
            <pc:docMk/>
            <pc:sldMk cId="3458056139" sldId="4157"/>
            <ac:spMk id="5" creationId="{9B2267B4-EC2B-23D6-45A1-E50179BB793E}"/>
          </ac:spMkLst>
        </pc:spChg>
        <pc:picChg chg="add mod">
          <ac:chgData name="Slim Fourati" userId="02e37dd4-0784-421a-abc1-7e328e141d05" providerId="ADAL" clId="{B95BBF18-F4E0-C94E-ABF2-69F6516E855A}" dt="2024-04-06T19:28:01.185" v="791" actId="14100"/>
          <ac:picMkLst>
            <pc:docMk/>
            <pc:sldMk cId="3458056139" sldId="4157"/>
            <ac:picMk id="3" creationId="{BAB87108-7889-AFB4-8858-BC1373CE21CC}"/>
          </ac:picMkLst>
        </pc:picChg>
      </pc:sldChg>
      <pc:sldChg chg="add del">
        <pc:chgData name="Slim Fourati" userId="02e37dd4-0784-421a-abc1-7e328e141d05" providerId="ADAL" clId="{B95BBF18-F4E0-C94E-ABF2-69F6516E855A}" dt="2024-04-06T19:15:04.514" v="705" actId="2696"/>
        <pc:sldMkLst>
          <pc:docMk/>
          <pc:sldMk cId="1510046282" sldId="4158"/>
        </pc:sldMkLst>
      </pc:sldChg>
      <pc:sldChg chg="addSp modSp add mod">
        <pc:chgData name="Slim Fourati" userId="02e37dd4-0784-421a-abc1-7e328e141d05" providerId="ADAL" clId="{B95BBF18-F4E0-C94E-ABF2-69F6516E855A}" dt="2024-04-06T19:25:45.271" v="777" actId="20577"/>
        <pc:sldMkLst>
          <pc:docMk/>
          <pc:sldMk cId="3906428645" sldId="4159"/>
        </pc:sldMkLst>
        <pc:spChg chg="mod">
          <ac:chgData name="Slim Fourati" userId="02e37dd4-0784-421a-abc1-7e328e141d05" providerId="ADAL" clId="{B95BBF18-F4E0-C94E-ABF2-69F6516E855A}" dt="2024-04-06T19:14:29.681" v="701" actId="20577"/>
          <ac:spMkLst>
            <pc:docMk/>
            <pc:sldMk cId="3906428645" sldId="4159"/>
            <ac:spMk id="2" creationId="{7BFC9D9B-296B-7B19-94EE-A24ED9E4C582}"/>
          </ac:spMkLst>
        </pc:spChg>
        <pc:spChg chg="add mod">
          <ac:chgData name="Slim Fourati" userId="02e37dd4-0784-421a-abc1-7e328e141d05" providerId="ADAL" clId="{B95BBF18-F4E0-C94E-ABF2-69F6516E855A}" dt="2024-04-06T19:25:45.271" v="777" actId="20577"/>
          <ac:spMkLst>
            <pc:docMk/>
            <pc:sldMk cId="3906428645" sldId="4159"/>
            <ac:spMk id="5" creationId="{F8E5A34C-CA5F-714F-5CB6-69D21FB1EAC9}"/>
          </ac:spMkLst>
        </pc:spChg>
        <pc:picChg chg="add mod">
          <ac:chgData name="Slim Fourati" userId="02e37dd4-0784-421a-abc1-7e328e141d05" providerId="ADAL" clId="{B95BBF18-F4E0-C94E-ABF2-69F6516E855A}" dt="2024-04-06T19:24:43.405" v="766" actId="1076"/>
          <ac:picMkLst>
            <pc:docMk/>
            <pc:sldMk cId="3906428645" sldId="4159"/>
            <ac:picMk id="3" creationId="{CF2F9F97-BCFE-665B-3665-DF60063580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7DE5D-8AB4-534F-8636-78F26B55B82F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4E31A-2D3E-CF40-A7D8-DE4E4833E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88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4E31A-2D3E-CF40-A7D8-DE4E4833EF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2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0">
              <a:srgbClr val="51468B"/>
            </a:gs>
            <a:gs pos="100000">
              <a:schemeClr val="accent1"/>
            </a:gs>
          </a:gsLst>
          <a:lin ang="14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1" y="-67715"/>
            <a:ext cx="4044076" cy="6998555"/>
          </a:xfrm>
          <a:custGeom>
            <a:avLst/>
            <a:gdLst>
              <a:gd name="connsiteX0" fmla="*/ 0 w 990600"/>
              <a:gd name="connsiteY0" fmla="*/ 0 h 381000"/>
              <a:gd name="connsiteX1" fmla="*/ 990600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0600"/>
              <a:gd name="connsiteY0" fmla="*/ 0 h 381000"/>
              <a:gd name="connsiteX1" fmla="*/ 731308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0600"/>
              <a:gd name="connsiteY0" fmla="*/ 0 h 381000"/>
              <a:gd name="connsiteX1" fmla="*/ 800099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0600"/>
              <a:gd name="connsiteY0" fmla="*/ 0 h 381000"/>
              <a:gd name="connsiteX1" fmla="*/ 794257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8946"/>
              <a:gd name="connsiteY0" fmla="*/ 0 h 381000"/>
              <a:gd name="connsiteX1" fmla="*/ 794257 w 998946"/>
              <a:gd name="connsiteY1" fmla="*/ 0 h 381000"/>
              <a:gd name="connsiteX2" fmla="*/ 998946 w 998946"/>
              <a:gd name="connsiteY2" fmla="*/ 381000 h 381000"/>
              <a:gd name="connsiteX3" fmla="*/ 0 w 998946"/>
              <a:gd name="connsiteY3" fmla="*/ 381000 h 381000"/>
              <a:gd name="connsiteX4" fmla="*/ 0 w 998946"/>
              <a:gd name="connsiteY4" fmla="*/ 0 h 381000"/>
              <a:gd name="connsiteX0" fmla="*/ 0 w 1001466"/>
              <a:gd name="connsiteY0" fmla="*/ 0 h 381000"/>
              <a:gd name="connsiteX1" fmla="*/ 794257 w 1001466"/>
              <a:gd name="connsiteY1" fmla="*/ 0 h 381000"/>
              <a:gd name="connsiteX2" fmla="*/ 1001466 w 1001466"/>
              <a:gd name="connsiteY2" fmla="*/ 381000 h 381000"/>
              <a:gd name="connsiteX3" fmla="*/ 0 w 1001466"/>
              <a:gd name="connsiteY3" fmla="*/ 381000 h 381000"/>
              <a:gd name="connsiteX4" fmla="*/ 0 w 1001466"/>
              <a:gd name="connsiteY4" fmla="*/ 0 h 381000"/>
              <a:gd name="connsiteX0" fmla="*/ 411575 w 1001466"/>
              <a:gd name="connsiteY0" fmla="*/ 0 h 381000"/>
              <a:gd name="connsiteX1" fmla="*/ 794257 w 1001466"/>
              <a:gd name="connsiteY1" fmla="*/ 0 h 381000"/>
              <a:gd name="connsiteX2" fmla="*/ 1001466 w 1001466"/>
              <a:gd name="connsiteY2" fmla="*/ 381000 h 381000"/>
              <a:gd name="connsiteX3" fmla="*/ 0 w 1001466"/>
              <a:gd name="connsiteY3" fmla="*/ 381000 h 381000"/>
              <a:gd name="connsiteX4" fmla="*/ 411575 w 1001466"/>
              <a:gd name="connsiteY4" fmla="*/ 0 h 381000"/>
              <a:gd name="connsiteX0" fmla="*/ 0 w 589891"/>
              <a:gd name="connsiteY0" fmla="*/ 0 h 381000"/>
              <a:gd name="connsiteX1" fmla="*/ 382682 w 589891"/>
              <a:gd name="connsiteY1" fmla="*/ 0 h 381000"/>
              <a:gd name="connsiteX2" fmla="*/ 589891 w 589891"/>
              <a:gd name="connsiteY2" fmla="*/ 381000 h 381000"/>
              <a:gd name="connsiteX3" fmla="*/ 980 w 589891"/>
              <a:gd name="connsiteY3" fmla="*/ 379040 h 381000"/>
              <a:gd name="connsiteX4" fmla="*/ 0 w 589891"/>
              <a:gd name="connsiteY4" fmla="*/ 0 h 381000"/>
              <a:gd name="connsiteX0" fmla="*/ 1023 w 590914"/>
              <a:gd name="connsiteY0" fmla="*/ 0 h 381000"/>
              <a:gd name="connsiteX1" fmla="*/ 383705 w 590914"/>
              <a:gd name="connsiteY1" fmla="*/ 0 h 381000"/>
              <a:gd name="connsiteX2" fmla="*/ 590914 w 590914"/>
              <a:gd name="connsiteY2" fmla="*/ 381000 h 381000"/>
              <a:gd name="connsiteX3" fmla="*/ 43 w 590914"/>
              <a:gd name="connsiteY3" fmla="*/ 380020 h 381000"/>
              <a:gd name="connsiteX4" fmla="*/ 1023 w 590914"/>
              <a:gd name="connsiteY4" fmla="*/ 0 h 381000"/>
              <a:gd name="connsiteX0" fmla="*/ 294963 w 590872"/>
              <a:gd name="connsiteY0" fmla="*/ 980 h 381000"/>
              <a:gd name="connsiteX1" fmla="*/ 383663 w 590872"/>
              <a:gd name="connsiteY1" fmla="*/ 0 h 381000"/>
              <a:gd name="connsiteX2" fmla="*/ 590872 w 590872"/>
              <a:gd name="connsiteY2" fmla="*/ 381000 h 381000"/>
              <a:gd name="connsiteX3" fmla="*/ 1 w 590872"/>
              <a:gd name="connsiteY3" fmla="*/ 380020 h 381000"/>
              <a:gd name="connsiteX4" fmla="*/ 294963 w 590872"/>
              <a:gd name="connsiteY4" fmla="*/ 980 h 381000"/>
              <a:gd name="connsiteX0" fmla="*/ 0 w 295909"/>
              <a:gd name="connsiteY0" fmla="*/ 980 h 381000"/>
              <a:gd name="connsiteX1" fmla="*/ 88700 w 295909"/>
              <a:gd name="connsiteY1" fmla="*/ 0 h 381000"/>
              <a:gd name="connsiteX2" fmla="*/ 295909 w 295909"/>
              <a:gd name="connsiteY2" fmla="*/ 381000 h 381000"/>
              <a:gd name="connsiteX3" fmla="*/ 980 w 295909"/>
              <a:gd name="connsiteY3" fmla="*/ 380020 h 381000"/>
              <a:gd name="connsiteX4" fmla="*/ 0 w 295909"/>
              <a:gd name="connsiteY4" fmla="*/ 980 h 381000"/>
              <a:gd name="connsiteX0" fmla="*/ 51939 w 294931"/>
              <a:gd name="connsiteY0" fmla="*/ 0 h 381000"/>
              <a:gd name="connsiteX1" fmla="*/ 87722 w 294931"/>
              <a:gd name="connsiteY1" fmla="*/ 0 h 381000"/>
              <a:gd name="connsiteX2" fmla="*/ 294931 w 294931"/>
              <a:gd name="connsiteY2" fmla="*/ 381000 h 381000"/>
              <a:gd name="connsiteX3" fmla="*/ 2 w 294931"/>
              <a:gd name="connsiteY3" fmla="*/ 380020 h 381000"/>
              <a:gd name="connsiteX4" fmla="*/ 51939 w 294931"/>
              <a:gd name="connsiteY4" fmla="*/ 0 h 381000"/>
              <a:gd name="connsiteX0" fmla="*/ 1024 w 244016"/>
              <a:gd name="connsiteY0" fmla="*/ 0 h 381980"/>
              <a:gd name="connsiteX1" fmla="*/ 36807 w 244016"/>
              <a:gd name="connsiteY1" fmla="*/ 0 h 381980"/>
              <a:gd name="connsiteX2" fmla="*/ 244016 w 244016"/>
              <a:gd name="connsiteY2" fmla="*/ 381000 h 381980"/>
              <a:gd name="connsiteX3" fmla="*/ 44 w 244016"/>
              <a:gd name="connsiteY3" fmla="*/ 381980 h 381980"/>
              <a:gd name="connsiteX4" fmla="*/ 1024 w 244016"/>
              <a:gd name="connsiteY4" fmla="*/ 0 h 381980"/>
              <a:gd name="connsiteX0" fmla="*/ 94 w 244066"/>
              <a:gd name="connsiteY0" fmla="*/ 980 h 381980"/>
              <a:gd name="connsiteX1" fmla="*/ 36857 w 244066"/>
              <a:gd name="connsiteY1" fmla="*/ 0 h 381980"/>
              <a:gd name="connsiteX2" fmla="*/ 244066 w 244066"/>
              <a:gd name="connsiteY2" fmla="*/ 381000 h 381980"/>
              <a:gd name="connsiteX3" fmla="*/ 94 w 244066"/>
              <a:gd name="connsiteY3" fmla="*/ 381980 h 381980"/>
              <a:gd name="connsiteX4" fmla="*/ 94 w 244066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3276"/>
              <a:gd name="connsiteX1" fmla="*/ 36763 w 243972"/>
              <a:gd name="connsiteY1" fmla="*/ 105 h 383276"/>
              <a:gd name="connsiteX2" fmla="*/ 243972 w 243972"/>
              <a:gd name="connsiteY2" fmla="*/ 383276 h 383276"/>
              <a:gd name="connsiteX3" fmla="*/ 0 w 243972"/>
              <a:gd name="connsiteY3" fmla="*/ 382085 h 383276"/>
              <a:gd name="connsiteX4" fmla="*/ 0 w 243972"/>
              <a:gd name="connsiteY4" fmla="*/ 0 h 383276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1105"/>
              <a:gd name="connsiteX1" fmla="*/ 36763 w 243972"/>
              <a:gd name="connsiteY1" fmla="*/ 105 h 381105"/>
              <a:gd name="connsiteX2" fmla="*/ 243972 w 243972"/>
              <a:gd name="connsiteY2" fmla="*/ 381105 h 381105"/>
              <a:gd name="connsiteX3" fmla="*/ 0 w 243972"/>
              <a:gd name="connsiteY3" fmla="*/ 381000 h 381105"/>
              <a:gd name="connsiteX4" fmla="*/ 0 w 243972"/>
              <a:gd name="connsiteY4" fmla="*/ 0 h 381105"/>
              <a:gd name="connsiteX0" fmla="*/ 0 w 241956"/>
              <a:gd name="connsiteY0" fmla="*/ 0 h 381105"/>
              <a:gd name="connsiteX1" fmla="*/ 36763 w 241956"/>
              <a:gd name="connsiteY1" fmla="*/ 105 h 381105"/>
              <a:gd name="connsiteX2" fmla="*/ 241956 w 241956"/>
              <a:gd name="connsiteY2" fmla="*/ 381105 h 381105"/>
              <a:gd name="connsiteX3" fmla="*/ 0 w 241956"/>
              <a:gd name="connsiteY3" fmla="*/ 381000 h 381105"/>
              <a:gd name="connsiteX4" fmla="*/ 0 w 241956"/>
              <a:gd name="connsiteY4" fmla="*/ 0 h 381105"/>
              <a:gd name="connsiteX0" fmla="*/ 0 w 241956"/>
              <a:gd name="connsiteY0" fmla="*/ 231 h 381336"/>
              <a:gd name="connsiteX1" fmla="*/ 37099 w 241956"/>
              <a:gd name="connsiteY1" fmla="*/ 0 h 381336"/>
              <a:gd name="connsiteX2" fmla="*/ 241956 w 241956"/>
              <a:gd name="connsiteY2" fmla="*/ 381336 h 381336"/>
              <a:gd name="connsiteX3" fmla="*/ 0 w 241956"/>
              <a:gd name="connsiteY3" fmla="*/ 381231 h 381336"/>
              <a:gd name="connsiteX4" fmla="*/ 0 w 241956"/>
              <a:gd name="connsiteY4" fmla="*/ 231 h 381336"/>
              <a:gd name="connsiteX0" fmla="*/ 0 w 241956"/>
              <a:gd name="connsiteY0" fmla="*/ 231 h 381336"/>
              <a:gd name="connsiteX1" fmla="*/ 41468 w 241956"/>
              <a:gd name="connsiteY1" fmla="*/ 0 h 381336"/>
              <a:gd name="connsiteX2" fmla="*/ 241956 w 241956"/>
              <a:gd name="connsiteY2" fmla="*/ 381336 h 381336"/>
              <a:gd name="connsiteX3" fmla="*/ 0 w 241956"/>
              <a:gd name="connsiteY3" fmla="*/ 381231 h 381336"/>
              <a:gd name="connsiteX4" fmla="*/ 0 w 241956"/>
              <a:gd name="connsiteY4" fmla="*/ 231 h 381336"/>
              <a:gd name="connsiteX0" fmla="*/ 0 w 241956"/>
              <a:gd name="connsiteY0" fmla="*/ 231 h 381336"/>
              <a:gd name="connsiteX1" fmla="*/ 41468 w 241956"/>
              <a:gd name="connsiteY1" fmla="*/ 0 h 381336"/>
              <a:gd name="connsiteX2" fmla="*/ 241956 w 241956"/>
              <a:gd name="connsiteY2" fmla="*/ 381336 h 381336"/>
              <a:gd name="connsiteX3" fmla="*/ 22311 w 241956"/>
              <a:gd name="connsiteY3" fmla="*/ 380776 h 381336"/>
              <a:gd name="connsiteX4" fmla="*/ 0 w 241956"/>
              <a:gd name="connsiteY4" fmla="*/ 231 h 381336"/>
              <a:gd name="connsiteX0" fmla="*/ 0 w 241956"/>
              <a:gd name="connsiteY0" fmla="*/ 231 h 381687"/>
              <a:gd name="connsiteX1" fmla="*/ 41468 w 241956"/>
              <a:gd name="connsiteY1" fmla="*/ 0 h 381687"/>
              <a:gd name="connsiteX2" fmla="*/ 241956 w 241956"/>
              <a:gd name="connsiteY2" fmla="*/ 381336 h 381687"/>
              <a:gd name="connsiteX3" fmla="*/ 21400 w 241956"/>
              <a:gd name="connsiteY3" fmla="*/ 381687 h 381687"/>
              <a:gd name="connsiteX4" fmla="*/ 0 w 2419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56" h="381687">
                <a:moveTo>
                  <a:pt x="0" y="231"/>
                </a:moveTo>
                <a:lnTo>
                  <a:pt x="20068" y="0"/>
                </a:lnTo>
                <a:lnTo>
                  <a:pt x="220556" y="381336"/>
                </a:lnTo>
                <a:lnTo>
                  <a:pt x="0" y="381687"/>
                </a:lnTo>
                <a:lnTo>
                  <a:pt x="0" y="23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kern="1200" dirty="0">
                <a:solidFill>
                  <a:schemeClr val="tx2"/>
                </a:solidFill>
              </a:rPr>
              <a:t>            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29994" y="2757255"/>
            <a:ext cx="8996397" cy="1168439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68256" y="3993687"/>
            <a:ext cx="8966819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7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Your Photo">
    <p:bg>
      <p:bgPr>
        <a:gradFill flip="none" rotWithShape="1">
          <a:gsLst>
            <a:gs pos="0">
              <a:schemeClr val="tx2"/>
            </a:gs>
            <a:gs pos="100000">
              <a:schemeClr val="accent1"/>
            </a:gs>
          </a:gsLst>
          <a:lin ang="14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293600" y="1169739"/>
            <a:ext cx="2189949" cy="431666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600" spc="-67" dirty="0">
                <a:solidFill>
                  <a:schemeClr val="bg1"/>
                </a:solidFill>
              </a:rPr>
              <a:t>How to put in your own Photo: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600" spc="-67" dirty="0">
                <a:solidFill>
                  <a:schemeClr val="bg1"/>
                </a:solidFill>
              </a:rPr>
              <a:t>Go to ‘View-Slide Master’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600" spc="-67" dirty="0">
                <a:solidFill>
                  <a:schemeClr val="bg1"/>
                </a:solidFill>
              </a:rPr>
              <a:t>Go to ‘Insert-Picture’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600" spc="-67" dirty="0">
                <a:solidFill>
                  <a:schemeClr val="bg1"/>
                </a:solidFill>
              </a:rPr>
              <a:t>Browse to the</a:t>
            </a:r>
            <a:r>
              <a:rPr lang="en-US" sz="1600" spc="-67" baseline="0" dirty="0">
                <a:solidFill>
                  <a:schemeClr val="bg1"/>
                </a:solidFill>
              </a:rPr>
              <a:t> image you would like to place. Image should be 1024x768, 1200x900, or other 4:3 aspect ratio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600" spc="-67" dirty="0">
                <a:solidFill>
                  <a:schemeClr val="bg1"/>
                </a:solidFill>
              </a:rPr>
              <a:t>Select image and click OK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600" spc="-67" dirty="0">
                <a:solidFill>
                  <a:schemeClr val="bg1"/>
                </a:solidFill>
              </a:rPr>
              <a:t>Scale to full screen size if necessary.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600" spc="-67" dirty="0">
                <a:solidFill>
                  <a:schemeClr val="bg1"/>
                </a:solidFill>
              </a:rPr>
              <a:t>Click image, go</a:t>
            </a:r>
            <a:r>
              <a:rPr lang="en-US" sz="1600" spc="-67" baseline="0" dirty="0">
                <a:solidFill>
                  <a:schemeClr val="bg1"/>
                </a:solidFill>
              </a:rPr>
              <a:t> to ‘Format-</a:t>
            </a:r>
            <a:r>
              <a:rPr lang="en-US" sz="1600" spc="-67" dirty="0">
                <a:solidFill>
                  <a:schemeClr val="bg1"/>
                </a:solidFill>
              </a:rPr>
              <a:t>Send to Back’</a:t>
            </a: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600" spc="-67" dirty="0">
                <a:solidFill>
                  <a:schemeClr val="bg1"/>
                </a:solidFill>
              </a:rPr>
              <a:t>Go to ‘View-Normal’ to return to slides</a:t>
            </a:r>
          </a:p>
        </p:txBody>
      </p:sp>
      <p:sp>
        <p:nvSpPr>
          <p:cNvPr id="7" name="Freeform 6"/>
          <p:cNvSpPr/>
          <p:nvPr/>
        </p:nvSpPr>
        <p:spPr bwMode="gray">
          <a:xfrm>
            <a:off x="-43701" y="-43316"/>
            <a:ext cx="8920916" cy="6934093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72067" y="2356111"/>
            <a:ext cx="5181600" cy="1524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37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72067" y="3953557"/>
            <a:ext cx="5849259" cy="124735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5500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64743" y="169881"/>
            <a:ext cx="9573685" cy="10160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41840" y="2035613"/>
            <a:ext cx="9796587" cy="39687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464742" y="1195843"/>
            <a:ext cx="9573684" cy="60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667" spc="-107" baseline="0">
                <a:solidFill>
                  <a:schemeClr val="accent2"/>
                </a:solidFill>
              </a:defRPr>
            </a:lvl1pPr>
            <a:lvl2pPr marL="275160" indent="0">
              <a:buNone/>
              <a:defRPr/>
            </a:lvl2pPr>
            <a:lvl3pPr marL="609585" indent="0">
              <a:buNone/>
              <a:defRPr/>
            </a:lvl3pPr>
            <a:lvl4pPr marL="842412" indent="0">
              <a:buNone/>
              <a:defRPr/>
            </a:lvl4pPr>
            <a:lvl5pPr marL="1073123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5" name="Date Placeholder 11"/>
          <p:cNvSpPr>
            <a:spLocks noGrp="1"/>
          </p:cNvSpPr>
          <p:nvPr>
            <p:ph type="dt" sz="half" idx="14"/>
          </p:nvPr>
        </p:nvSpPr>
        <p:spPr>
          <a:xfrm>
            <a:off x="3133344" y="6436626"/>
            <a:ext cx="1133856" cy="224367"/>
          </a:xfrm>
          <a:prstGeom prst="rect">
            <a:avLst/>
          </a:prstGeom>
        </p:spPr>
        <p:txBody>
          <a:bodyPr/>
          <a:lstStyle/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16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4162659" y="6374244"/>
            <a:ext cx="6908800" cy="3083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11074399" y="6374245"/>
            <a:ext cx="462327" cy="308355"/>
          </a:xfrm>
          <a:prstGeom prst="rect">
            <a:avLst/>
          </a:prstGeom>
        </p:spPr>
        <p:txBody>
          <a:bodyPr/>
          <a:lstStyle/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86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64743" y="169881"/>
            <a:ext cx="9573685" cy="10160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241841" y="2035614"/>
            <a:ext cx="4769503" cy="396874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464741" y="1195843"/>
            <a:ext cx="9573685" cy="60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667" spc="-107" baseline="0">
                <a:solidFill>
                  <a:schemeClr val="accent2"/>
                </a:solidFill>
              </a:defRPr>
            </a:lvl1pPr>
            <a:lvl2pPr marL="275160" indent="0">
              <a:buNone/>
              <a:defRPr/>
            </a:lvl2pPr>
            <a:lvl3pPr marL="609585" indent="0">
              <a:buNone/>
              <a:defRPr/>
            </a:lvl3pPr>
            <a:lvl4pPr marL="842412" indent="0">
              <a:buNone/>
              <a:defRPr/>
            </a:lvl4pPr>
            <a:lvl5pPr marL="1073123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6" name="Date Placeholder 11"/>
          <p:cNvSpPr>
            <a:spLocks noGrp="1"/>
          </p:cNvSpPr>
          <p:nvPr>
            <p:ph type="dt" sz="half" idx="14"/>
          </p:nvPr>
        </p:nvSpPr>
        <p:spPr>
          <a:xfrm>
            <a:off x="3133344" y="6436626"/>
            <a:ext cx="1133856" cy="224367"/>
          </a:xfrm>
          <a:prstGeom prst="rect">
            <a:avLst/>
          </a:prstGeom>
        </p:spPr>
        <p:txBody>
          <a:bodyPr/>
          <a:lstStyle/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17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4162659" y="6374244"/>
            <a:ext cx="6908800" cy="3083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11074399" y="6374245"/>
            <a:ext cx="462327" cy="308355"/>
          </a:xfrm>
          <a:prstGeom prst="rect">
            <a:avLst/>
          </a:prstGeom>
        </p:spPr>
        <p:txBody>
          <a:bodyPr/>
          <a:lstStyle/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7"/>
          </p:nvPr>
        </p:nvSpPr>
        <p:spPr>
          <a:xfrm>
            <a:off x="6261111" y="2032809"/>
            <a:ext cx="4777316" cy="3971553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96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half" idx="18"/>
          </p:nvPr>
        </p:nvSpPr>
        <p:spPr>
          <a:xfrm>
            <a:off x="1243326" y="2399681"/>
            <a:ext cx="4782825" cy="359621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464743" y="169881"/>
            <a:ext cx="9573685" cy="101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1476553" y="2031618"/>
            <a:ext cx="4549607" cy="393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464741" y="1195843"/>
            <a:ext cx="9573685" cy="60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667" spc="-107" baseline="0">
                <a:solidFill>
                  <a:schemeClr val="accent2"/>
                </a:solidFill>
              </a:defRPr>
            </a:lvl1pPr>
            <a:lvl2pPr marL="275160" indent="0">
              <a:buNone/>
              <a:defRPr/>
            </a:lvl2pPr>
            <a:lvl3pPr marL="609585" indent="0">
              <a:buNone/>
              <a:defRPr/>
            </a:lvl3pPr>
            <a:lvl4pPr marL="842412" indent="0">
              <a:buNone/>
              <a:defRPr/>
            </a:lvl4pPr>
            <a:lvl5pPr marL="1073123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20" name="Date Placeholder 11"/>
          <p:cNvSpPr>
            <a:spLocks noGrp="1"/>
          </p:cNvSpPr>
          <p:nvPr>
            <p:ph type="dt" sz="half" idx="14"/>
          </p:nvPr>
        </p:nvSpPr>
        <p:spPr>
          <a:xfrm>
            <a:off x="3133344" y="6436626"/>
            <a:ext cx="1133856" cy="224367"/>
          </a:xfrm>
          <a:prstGeom prst="rect">
            <a:avLst/>
          </a:prstGeom>
        </p:spPr>
        <p:txBody>
          <a:bodyPr/>
          <a:lstStyle/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21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4162659" y="6374244"/>
            <a:ext cx="6908800" cy="3083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11074399" y="6374245"/>
            <a:ext cx="462327" cy="308355"/>
          </a:xfrm>
          <a:prstGeom prst="rect">
            <a:avLst/>
          </a:prstGeom>
        </p:spPr>
        <p:txBody>
          <a:bodyPr/>
          <a:lstStyle/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9"/>
          </p:nvPr>
        </p:nvSpPr>
        <p:spPr>
          <a:xfrm>
            <a:off x="6251352" y="2399681"/>
            <a:ext cx="4782825" cy="359621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20"/>
          </p:nvPr>
        </p:nvSpPr>
        <p:spPr>
          <a:xfrm>
            <a:off x="6484578" y="2031618"/>
            <a:ext cx="4549607" cy="393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0011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/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464743" y="169881"/>
            <a:ext cx="9573685" cy="10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1474419" y="4198076"/>
            <a:ext cx="4551741" cy="4632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67" b="0">
                <a:solidFill>
                  <a:srgbClr val="6638B6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1473209" y="4558198"/>
            <a:ext cx="4552951" cy="1419172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75160" indent="0">
              <a:buNone/>
              <a:defRPr lang="en-US" smtClean="0"/>
            </a:lvl2pPr>
            <a:lvl3pPr marL="609585" indent="0">
              <a:buNone/>
              <a:defRPr lang="en-US" smtClean="0"/>
            </a:lvl3pPr>
            <a:lvl4pPr marL="842412" indent="0">
              <a:buNone/>
              <a:defRPr lang="en-US" smtClean="0"/>
            </a:lvl4pPr>
            <a:lvl5pPr marL="1073123" indent="0">
              <a:buNone/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464743" y="1195843"/>
            <a:ext cx="9573684" cy="60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667" spc="-107" baseline="0">
                <a:solidFill>
                  <a:schemeClr val="accent2"/>
                </a:solidFill>
              </a:defRPr>
            </a:lvl1pPr>
            <a:lvl2pPr marL="275160" indent="0">
              <a:buNone/>
              <a:defRPr/>
            </a:lvl2pPr>
            <a:lvl3pPr marL="609585" indent="0">
              <a:buNone/>
              <a:defRPr/>
            </a:lvl3pPr>
            <a:lvl4pPr marL="842412" indent="0">
              <a:buNone/>
              <a:defRPr/>
            </a:lvl4pPr>
            <a:lvl5pPr marL="1073123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1477434" y="2035612"/>
            <a:ext cx="4548727" cy="20617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5" name="Date Placeholder 11"/>
          <p:cNvSpPr>
            <a:spLocks noGrp="1"/>
          </p:cNvSpPr>
          <p:nvPr>
            <p:ph type="dt" sz="half" idx="16"/>
          </p:nvPr>
        </p:nvSpPr>
        <p:spPr>
          <a:xfrm>
            <a:off x="3133344" y="6436626"/>
            <a:ext cx="1133856" cy="224367"/>
          </a:xfrm>
          <a:prstGeom prst="rect">
            <a:avLst/>
          </a:prstGeom>
        </p:spPr>
        <p:txBody>
          <a:bodyPr/>
          <a:lstStyle/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26" name="Footer Placeholder 12"/>
          <p:cNvSpPr>
            <a:spLocks noGrp="1"/>
          </p:cNvSpPr>
          <p:nvPr>
            <p:ph type="ftr" sz="quarter" idx="17"/>
          </p:nvPr>
        </p:nvSpPr>
        <p:spPr>
          <a:xfrm>
            <a:off x="4162659" y="6374244"/>
            <a:ext cx="6908800" cy="3083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13"/>
          <p:cNvSpPr>
            <a:spLocks noGrp="1"/>
          </p:cNvSpPr>
          <p:nvPr>
            <p:ph type="sldNum" sz="quarter" idx="18"/>
          </p:nvPr>
        </p:nvSpPr>
        <p:spPr>
          <a:xfrm>
            <a:off x="11074399" y="6374245"/>
            <a:ext cx="462327" cy="308355"/>
          </a:xfrm>
          <a:prstGeom prst="rect">
            <a:avLst/>
          </a:prstGeom>
        </p:spPr>
        <p:txBody>
          <a:bodyPr/>
          <a:lstStyle/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9"/>
          </p:nvPr>
        </p:nvSpPr>
        <p:spPr>
          <a:xfrm>
            <a:off x="6486678" y="4198076"/>
            <a:ext cx="4551741" cy="4632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0"/>
          </p:nvPr>
        </p:nvSpPr>
        <p:spPr>
          <a:xfrm>
            <a:off x="6485467" y="4558198"/>
            <a:ext cx="4552951" cy="1419172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75160" indent="0">
              <a:buNone/>
              <a:defRPr lang="en-US" smtClean="0"/>
            </a:lvl2pPr>
            <a:lvl3pPr marL="609585" indent="0">
              <a:buNone/>
              <a:defRPr lang="en-US" smtClean="0"/>
            </a:lvl3pPr>
            <a:lvl4pPr marL="842412" indent="0">
              <a:buNone/>
              <a:defRPr lang="en-US" smtClean="0"/>
            </a:lvl4pPr>
            <a:lvl5pPr marL="1073123" indent="0">
              <a:buNone/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21" hasCustomPrompt="1"/>
          </p:nvPr>
        </p:nvSpPr>
        <p:spPr>
          <a:xfrm>
            <a:off x="6489693" y="2035612"/>
            <a:ext cx="4548727" cy="20617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99196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cked Two Content +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11"/>
          <p:cNvSpPr>
            <a:spLocks noGrp="1"/>
          </p:cNvSpPr>
          <p:nvPr>
            <p:ph type="dt" sz="half" idx="22"/>
          </p:nvPr>
        </p:nvSpPr>
        <p:spPr>
          <a:xfrm>
            <a:off x="3133344" y="6436626"/>
            <a:ext cx="1133856" cy="224367"/>
          </a:xfrm>
          <a:prstGeom prst="rect">
            <a:avLst/>
          </a:prstGeom>
        </p:spPr>
        <p:txBody>
          <a:bodyPr/>
          <a:lstStyle/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24" name="Footer Placeholder 12"/>
          <p:cNvSpPr>
            <a:spLocks noGrp="1"/>
          </p:cNvSpPr>
          <p:nvPr>
            <p:ph type="ftr" sz="quarter" idx="23"/>
          </p:nvPr>
        </p:nvSpPr>
        <p:spPr>
          <a:xfrm>
            <a:off x="4162659" y="6374244"/>
            <a:ext cx="6908800" cy="3083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11074399" y="6374245"/>
            <a:ext cx="462327" cy="308355"/>
          </a:xfrm>
          <a:prstGeom prst="rect">
            <a:avLst/>
          </a:prstGeom>
        </p:spPr>
        <p:txBody>
          <a:bodyPr/>
          <a:lstStyle/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6926893" y="2032622"/>
            <a:ext cx="5265108" cy="3961777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Placeholder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464743" y="169881"/>
            <a:ext cx="9573685" cy="101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464743" y="1195843"/>
            <a:ext cx="9573684" cy="60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667" spc="-107" baseline="0">
                <a:solidFill>
                  <a:schemeClr val="accent2"/>
                </a:solidFill>
              </a:defRPr>
            </a:lvl1pPr>
            <a:lvl2pPr marL="275160" indent="0">
              <a:buNone/>
              <a:defRPr/>
            </a:lvl2pPr>
            <a:lvl3pPr marL="609585" indent="0">
              <a:buNone/>
              <a:defRPr/>
            </a:lvl3pPr>
            <a:lvl4pPr marL="842412" indent="0">
              <a:buNone/>
              <a:defRPr/>
            </a:lvl4pPr>
            <a:lvl5pPr marL="1073123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1243325" y="2399681"/>
            <a:ext cx="5242141" cy="1450537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1476552" y="2031618"/>
            <a:ext cx="5008915" cy="393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25"/>
          </p:nvPr>
        </p:nvSpPr>
        <p:spPr>
          <a:xfrm>
            <a:off x="1243325" y="4401798"/>
            <a:ext cx="5242141" cy="1450537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6"/>
          </p:nvPr>
        </p:nvSpPr>
        <p:spPr>
          <a:xfrm>
            <a:off x="1476552" y="4033736"/>
            <a:ext cx="5008915" cy="393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6748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Facts + Side Images">
    <p:bg>
      <p:bgPr>
        <a:gradFill flip="none" rotWithShape="1">
          <a:gsLst>
            <a:gs pos="0">
              <a:srgbClr val="514689"/>
            </a:gs>
            <a:gs pos="100000">
              <a:schemeClr val="accent1"/>
            </a:gs>
          </a:gsLst>
          <a:lin ang="14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/>
          <p:nvPr/>
        </p:nvSpPr>
        <p:spPr>
          <a:xfrm>
            <a:off x="1" y="-67715"/>
            <a:ext cx="4044076" cy="6998555"/>
          </a:xfrm>
          <a:custGeom>
            <a:avLst/>
            <a:gdLst>
              <a:gd name="connsiteX0" fmla="*/ 0 w 990600"/>
              <a:gd name="connsiteY0" fmla="*/ 0 h 381000"/>
              <a:gd name="connsiteX1" fmla="*/ 990600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0600"/>
              <a:gd name="connsiteY0" fmla="*/ 0 h 381000"/>
              <a:gd name="connsiteX1" fmla="*/ 731308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0600"/>
              <a:gd name="connsiteY0" fmla="*/ 0 h 381000"/>
              <a:gd name="connsiteX1" fmla="*/ 800099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0600"/>
              <a:gd name="connsiteY0" fmla="*/ 0 h 381000"/>
              <a:gd name="connsiteX1" fmla="*/ 794257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8946"/>
              <a:gd name="connsiteY0" fmla="*/ 0 h 381000"/>
              <a:gd name="connsiteX1" fmla="*/ 794257 w 998946"/>
              <a:gd name="connsiteY1" fmla="*/ 0 h 381000"/>
              <a:gd name="connsiteX2" fmla="*/ 998946 w 998946"/>
              <a:gd name="connsiteY2" fmla="*/ 381000 h 381000"/>
              <a:gd name="connsiteX3" fmla="*/ 0 w 998946"/>
              <a:gd name="connsiteY3" fmla="*/ 381000 h 381000"/>
              <a:gd name="connsiteX4" fmla="*/ 0 w 998946"/>
              <a:gd name="connsiteY4" fmla="*/ 0 h 381000"/>
              <a:gd name="connsiteX0" fmla="*/ 0 w 1001466"/>
              <a:gd name="connsiteY0" fmla="*/ 0 h 381000"/>
              <a:gd name="connsiteX1" fmla="*/ 794257 w 1001466"/>
              <a:gd name="connsiteY1" fmla="*/ 0 h 381000"/>
              <a:gd name="connsiteX2" fmla="*/ 1001466 w 1001466"/>
              <a:gd name="connsiteY2" fmla="*/ 381000 h 381000"/>
              <a:gd name="connsiteX3" fmla="*/ 0 w 1001466"/>
              <a:gd name="connsiteY3" fmla="*/ 381000 h 381000"/>
              <a:gd name="connsiteX4" fmla="*/ 0 w 1001466"/>
              <a:gd name="connsiteY4" fmla="*/ 0 h 381000"/>
              <a:gd name="connsiteX0" fmla="*/ 411575 w 1001466"/>
              <a:gd name="connsiteY0" fmla="*/ 0 h 381000"/>
              <a:gd name="connsiteX1" fmla="*/ 794257 w 1001466"/>
              <a:gd name="connsiteY1" fmla="*/ 0 h 381000"/>
              <a:gd name="connsiteX2" fmla="*/ 1001466 w 1001466"/>
              <a:gd name="connsiteY2" fmla="*/ 381000 h 381000"/>
              <a:gd name="connsiteX3" fmla="*/ 0 w 1001466"/>
              <a:gd name="connsiteY3" fmla="*/ 381000 h 381000"/>
              <a:gd name="connsiteX4" fmla="*/ 411575 w 1001466"/>
              <a:gd name="connsiteY4" fmla="*/ 0 h 381000"/>
              <a:gd name="connsiteX0" fmla="*/ 0 w 589891"/>
              <a:gd name="connsiteY0" fmla="*/ 0 h 381000"/>
              <a:gd name="connsiteX1" fmla="*/ 382682 w 589891"/>
              <a:gd name="connsiteY1" fmla="*/ 0 h 381000"/>
              <a:gd name="connsiteX2" fmla="*/ 589891 w 589891"/>
              <a:gd name="connsiteY2" fmla="*/ 381000 h 381000"/>
              <a:gd name="connsiteX3" fmla="*/ 980 w 589891"/>
              <a:gd name="connsiteY3" fmla="*/ 379040 h 381000"/>
              <a:gd name="connsiteX4" fmla="*/ 0 w 589891"/>
              <a:gd name="connsiteY4" fmla="*/ 0 h 381000"/>
              <a:gd name="connsiteX0" fmla="*/ 1023 w 590914"/>
              <a:gd name="connsiteY0" fmla="*/ 0 h 381000"/>
              <a:gd name="connsiteX1" fmla="*/ 383705 w 590914"/>
              <a:gd name="connsiteY1" fmla="*/ 0 h 381000"/>
              <a:gd name="connsiteX2" fmla="*/ 590914 w 590914"/>
              <a:gd name="connsiteY2" fmla="*/ 381000 h 381000"/>
              <a:gd name="connsiteX3" fmla="*/ 43 w 590914"/>
              <a:gd name="connsiteY3" fmla="*/ 380020 h 381000"/>
              <a:gd name="connsiteX4" fmla="*/ 1023 w 590914"/>
              <a:gd name="connsiteY4" fmla="*/ 0 h 381000"/>
              <a:gd name="connsiteX0" fmla="*/ 294963 w 590872"/>
              <a:gd name="connsiteY0" fmla="*/ 980 h 381000"/>
              <a:gd name="connsiteX1" fmla="*/ 383663 w 590872"/>
              <a:gd name="connsiteY1" fmla="*/ 0 h 381000"/>
              <a:gd name="connsiteX2" fmla="*/ 590872 w 590872"/>
              <a:gd name="connsiteY2" fmla="*/ 381000 h 381000"/>
              <a:gd name="connsiteX3" fmla="*/ 1 w 590872"/>
              <a:gd name="connsiteY3" fmla="*/ 380020 h 381000"/>
              <a:gd name="connsiteX4" fmla="*/ 294963 w 590872"/>
              <a:gd name="connsiteY4" fmla="*/ 980 h 381000"/>
              <a:gd name="connsiteX0" fmla="*/ 0 w 295909"/>
              <a:gd name="connsiteY0" fmla="*/ 980 h 381000"/>
              <a:gd name="connsiteX1" fmla="*/ 88700 w 295909"/>
              <a:gd name="connsiteY1" fmla="*/ 0 h 381000"/>
              <a:gd name="connsiteX2" fmla="*/ 295909 w 295909"/>
              <a:gd name="connsiteY2" fmla="*/ 381000 h 381000"/>
              <a:gd name="connsiteX3" fmla="*/ 980 w 295909"/>
              <a:gd name="connsiteY3" fmla="*/ 380020 h 381000"/>
              <a:gd name="connsiteX4" fmla="*/ 0 w 295909"/>
              <a:gd name="connsiteY4" fmla="*/ 980 h 381000"/>
              <a:gd name="connsiteX0" fmla="*/ 51939 w 294931"/>
              <a:gd name="connsiteY0" fmla="*/ 0 h 381000"/>
              <a:gd name="connsiteX1" fmla="*/ 87722 w 294931"/>
              <a:gd name="connsiteY1" fmla="*/ 0 h 381000"/>
              <a:gd name="connsiteX2" fmla="*/ 294931 w 294931"/>
              <a:gd name="connsiteY2" fmla="*/ 381000 h 381000"/>
              <a:gd name="connsiteX3" fmla="*/ 2 w 294931"/>
              <a:gd name="connsiteY3" fmla="*/ 380020 h 381000"/>
              <a:gd name="connsiteX4" fmla="*/ 51939 w 294931"/>
              <a:gd name="connsiteY4" fmla="*/ 0 h 381000"/>
              <a:gd name="connsiteX0" fmla="*/ 1024 w 244016"/>
              <a:gd name="connsiteY0" fmla="*/ 0 h 381980"/>
              <a:gd name="connsiteX1" fmla="*/ 36807 w 244016"/>
              <a:gd name="connsiteY1" fmla="*/ 0 h 381980"/>
              <a:gd name="connsiteX2" fmla="*/ 244016 w 244016"/>
              <a:gd name="connsiteY2" fmla="*/ 381000 h 381980"/>
              <a:gd name="connsiteX3" fmla="*/ 44 w 244016"/>
              <a:gd name="connsiteY3" fmla="*/ 381980 h 381980"/>
              <a:gd name="connsiteX4" fmla="*/ 1024 w 244016"/>
              <a:gd name="connsiteY4" fmla="*/ 0 h 381980"/>
              <a:gd name="connsiteX0" fmla="*/ 94 w 244066"/>
              <a:gd name="connsiteY0" fmla="*/ 980 h 381980"/>
              <a:gd name="connsiteX1" fmla="*/ 36857 w 244066"/>
              <a:gd name="connsiteY1" fmla="*/ 0 h 381980"/>
              <a:gd name="connsiteX2" fmla="*/ 244066 w 244066"/>
              <a:gd name="connsiteY2" fmla="*/ 381000 h 381980"/>
              <a:gd name="connsiteX3" fmla="*/ 94 w 244066"/>
              <a:gd name="connsiteY3" fmla="*/ 381980 h 381980"/>
              <a:gd name="connsiteX4" fmla="*/ 94 w 244066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3276"/>
              <a:gd name="connsiteX1" fmla="*/ 36763 w 243972"/>
              <a:gd name="connsiteY1" fmla="*/ 105 h 383276"/>
              <a:gd name="connsiteX2" fmla="*/ 243972 w 243972"/>
              <a:gd name="connsiteY2" fmla="*/ 383276 h 383276"/>
              <a:gd name="connsiteX3" fmla="*/ 0 w 243972"/>
              <a:gd name="connsiteY3" fmla="*/ 382085 h 383276"/>
              <a:gd name="connsiteX4" fmla="*/ 0 w 243972"/>
              <a:gd name="connsiteY4" fmla="*/ 0 h 383276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1105"/>
              <a:gd name="connsiteX1" fmla="*/ 36763 w 243972"/>
              <a:gd name="connsiteY1" fmla="*/ 105 h 381105"/>
              <a:gd name="connsiteX2" fmla="*/ 243972 w 243972"/>
              <a:gd name="connsiteY2" fmla="*/ 381105 h 381105"/>
              <a:gd name="connsiteX3" fmla="*/ 0 w 243972"/>
              <a:gd name="connsiteY3" fmla="*/ 381000 h 381105"/>
              <a:gd name="connsiteX4" fmla="*/ 0 w 243972"/>
              <a:gd name="connsiteY4" fmla="*/ 0 h 381105"/>
              <a:gd name="connsiteX0" fmla="*/ 0 w 241956"/>
              <a:gd name="connsiteY0" fmla="*/ 0 h 381105"/>
              <a:gd name="connsiteX1" fmla="*/ 36763 w 241956"/>
              <a:gd name="connsiteY1" fmla="*/ 105 h 381105"/>
              <a:gd name="connsiteX2" fmla="*/ 241956 w 241956"/>
              <a:gd name="connsiteY2" fmla="*/ 381105 h 381105"/>
              <a:gd name="connsiteX3" fmla="*/ 0 w 241956"/>
              <a:gd name="connsiteY3" fmla="*/ 381000 h 381105"/>
              <a:gd name="connsiteX4" fmla="*/ 0 w 241956"/>
              <a:gd name="connsiteY4" fmla="*/ 0 h 381105"/>
              <a:gd name="connsiteX0" fmla="*/ 0 w 241956"/>
              <a:gd name="connsiteY0" fmla="*/ 231 h 381336"/>
              <a:gd name="connsiteX1" fmla="*/ 37099 w 241956"/>
              <a:gd name="connsiteY1" fmla="*/ 0 h 381336"/>
              <a:gd name="connsiteX2" fmla="*/ 241956 w 241956"/>
              <a:gd name="connsiteY2" fmla="*/ 381336 h 381336"/>
              <a:gd name="connsiteX3" fmla="*/ 0 w 241956"/>
              <a:gd name="connsiteY3" fmla="*/ 381231 h 381336"/>
              <a:gd name="connsiteX4" fmla="*/ 0 w 241956"/>
              <a:gd name="connsiteY4" fmla="*/ 231 h 381336"/>
              <a:gd name="connsiteX0" fmla="*/ 0 w 241956"/>
              <a:gd name="connsiteY0" fmla="*/ 231 h 381336"/>
              <a:gd name="connsiteX1" fmla="*/ 41468 w 241956"/>
              <a:gd name="connsiteY1" fmla="*/ 0 h 381336"/>
              <a:gd name="connsiteX2" fmla="*/ 241956 w 241956"/>
              <a:gd name="connsiteY2" fmla="*/ 381336 h 381336"/>
              <a:gd name="connsiteX3" fmla="*/ 0 w 241956"/>
              <a:gd name="connsiteY3" fmla="*/ 381231 h 381336"/>
              <a:gd name="connsiteX4" fmla="*/ 0 w 241956"/>
              <a:gd name="connsiteY4" fmla="*/ 231 h 381336"/>
              <a:gd name="connsiteX0" fmla="*/ 0 w 241956"/>
              <a:gd name="connsiteY0" fmla="*/ 231 h 381336"/>
              <a:gd name="connsiteX1" fmla="*/ 41468 w 241956"/>
              <a:gd name="connsiteY1" fmla="*/ 0 h 381336"/>
              <a:gd name="connsiteX2" fmla="*/ 241956 w 241956"/>
              <a:gd name="connsiteY2" fmla="*/ 381336 h 381336"/>
              <a:gd name="connsiteX3" fmla="*/ 22311 w 241956"/>
              <a:gd name="connsiteY3" fmla="*/ 380776 h 381336"/>
              <a:gd name="connsiteX4" fmla="*/ 0 w 241956"/>
              <a:gd name="connsiteY4" fmla="*/ 231 h 381336"/>
              <a:gd name="connsiteX0" fmla="*/ 0 w 241956"/>
              <a:gd name="connsiteY0" fmla="*/ 231 h 381687"/>
              <a:gd name="connsiteX1" fmla="*/ 41468 w 241956"/>
              <a:gd name="connsiteY1" fmla="*/ 0 h 381687"/>
              <a:gd name="connsiteX2" fmla="*/ 241956 w 241956"/>
              <a:gd name="connsiteY2" fmla="*/ 381336 h 381687"/>
              <a:gd name="connsiteX3" fmla="*/ 21400 w 241956"/>
              <a:gd name="connsiteY3" fmla="*/ 381687 h 381687"/>
              <a:gd name="connsiteX4" fmla="*/ 0 w 2419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56" h="381687">
                <a:moveTo>
                  <a:pt x="0" y="231"/>
                </a:moveTo>
                <a:lnTo>
                  <a:pt x="20068" y="0"/>
                </a:lnTo>
                <a:lnTo>
                  <a:pt x="220556" y="381336"/>
                </a:lnTo>
                <a:lnTo>
                  <a:pt x="0" y="381687"/>
                </a:lnTo>
                <a:lnTo>
                  <a:pt x="0" y="23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kern="1200" dirty="0">
                <a:solidFill>
                  <a:schemeClr val="tx2"/>
                </a:solidFill>
              </a:rPr>
              <a:t>            </a:t>
            </a:r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72565" y="2033933"/>
            <a:ext cx="2946400" cy="3960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087783" y="2033933"/>
            <a:ext cx="2946400" cy="39604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9" name="Date Placeholder 11"/>
          <p:cNvSpPr>
            <a:spLocks noGrp="1"/>
          </p:cNvSpPr>
          <p:nvPr>
            <p:ph type="dt" sz="half" idx="17"/>
          </p:nvPr>
        </p:nvSpPr>
        <p:spPr>
          <a:xfrm>
            <a:off x="3133344" y="6436626"/>
            <a:ext cx="1133856" cy="224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20"/>
          </p:nvPr>
        </p:nvSpPr>
        <p:spPr>
          <a:xfrm>
            <a:off x="1482270" y="2031618"/>
            <a:ext cx="3118087" cy="393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67" b="0">
                <a:solidFill>
                  <a:srgbClr val="FFFFF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21"/>
          </p:nvPr>
        </p:nvSpPr>
        <p:spPr>
          <a:xfrm>
            <a:off x="1247556" y="2405288"/>
            <a:ext cx="3352800" cy="3589112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>
              <a:buClrTx/>
              <a:defRPr lang="en-US" smtClean="0">
                <a:solidFill>
                  <a:srgbClr val="FFFFFF"/>
                </a:solidFill>
              </a:defRPr>
            </a:lvl1pPr>
            <a:lvl2pPr>
              <a:defRPr lang="en-US" smtClean="0">
                <a:solidFill>
                  <a:srgbClr val="FFFFFF"/>
                </a:solidFill>
              </a:defRPr>
            </a:lvl2pPr>
            <a:lvl3pPr>
              <a:defRPr lang="en-US" smtClean="0">
                <a:solidFill>
                  <a:srgbClr val="FFFFFF"/>
                </a:solidFill>
              </a:defRPr>
            </a:lvl3pPr>
            <a:lvl4pPr>
              <a:defRPr lang="en-US" smtClean="0">
                <a:solidFill>
                  <a:srgbClr val="FFFFFF"/>
                </a:solidFill>
              </a:defRPr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470460" y="169881"/>
            <a:ext cx="9573685" cy="10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70459" y="1195843"/>
            <a:ext cx="9573684" cy="60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667" spc="-107" baseline="0">
                <a:solidFill>
                  <a:srgbClr val="FFFFFF"/>
                </a:solidFill>
              </a:defRPr>
            </a:lvl1pPr>
            <a:lvl2pPr marL="275160" indent="0">
              <a:buNone/>
              <a:defRPr/>
            </a:lvl2pPr>
            <a:lvl3pPr marL="609585" indent="0">
              <a:buNone/>
              <a:defRPr/>
            </a:lvl3pPr>
            <a:lvl4pPr marL="842412" indent="0">
              <a:buNone/>
              <a:defRPr/>
            </a:lvl4pPr>
            <a:lvl5pPr marL="1073123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27" name="Footer Placeholder 7"/>
          <p:cNvSpPr>
            <a:spLocks noGrp="1"/>
          </p:cNvSpPr>
          <p:nvPr>
            <p:ph type="ftr" sz="quarter" idx="11"/>
          </p:nvPr>
        </p:nvSpPr>
        <p:spPr bwMode="gray">
          <a:xfrm>
            <a:off x="4162659" y="6376319"/>
            <a:ext cx="6908800" cy="3083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8"/>
          <p:cNvSpPr>
            <a:spLocks noGrp="1"/>
          </p:cNvSpPr>
          <p:nvPr>
            <p:ph type="sldNum" sz="quarter" idx="12"/>
          </p:nvPr>
        </p:nvSpPr>
        <p:spPr bwMode="gray">
          <a:xfrm>
            <a:off x="11074399" y="6376319"/>
            <a:ext cx="462327" cy="3083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75" y="6296998"/>
            <a:ext cx="1896024" cy="3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5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1"/>
          <p:cNvSpPr>
            <a:spLocks noGrp="1"/>
          </p:cNvSpPr>
          <p:nvPr>
            <p:ph type="dt" sz="half" idx="14"/>
          </p:nvPr>
        </p:nvSpPr>
        <p:spPr>
          <a:xfrm>
            <a:off x="3133344" y="6436626"/>
            <a:ext cx="1133856" cy="224367"/>
          </a:xfrm>
          <a:prstGeom prst="rect">
            <a:avLst/>
          </a:prstGeom>
        </p:spPr>
        <p:txBody>
          <a:bodyPr/>
          <a:lstStyle/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15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4162659" y="6374244"/>
            <a:ext cx="6908800" cy="3083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11074399" y="6374245"/>
            <a:ext cx="462327" cy="308355"/>
          </a:xfrm>
          <a:prstGeom prst="rect">
            <a:avLst/>
          </a:prstGeom>
        </p:spPr>
        <p:txBody>
          <a:bodyPr/>
          <a:lstStyle/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64743" y="169881"/>
            <a:ext cx="9573685" cy="101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464743" y="1195843"/>
            <a:ext cx="9573684" cy="609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667" spc="-107" baseline="0">
                <a:solidFill>
                  <a:schemeClr val="accent2"/>
                </a:solidFill>
              </a:defRPr>
            </a:lvl1pPr>
            <a:lvl2pPr marL="275160" indent="0">
              <a:buNone/>
              <a:defRPr/>
            </a:lvl2pPr>
            <a:lvl3pPr marL="609585" indent="0">
              <a:buNone/>
              <a:defRPr/>
            </a:lvl3pPr>
            <a:lvl4pPr marL="842412" indent="0">
              <a:buNone/>
              <a:defRPr/>
            </a:lvl4pPr>
            <a:lvl5pPr marL="1073123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710202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1"/>
          <p:cNvSpPr>
            <a:spLocks noGrp="1"/>
          </p:cNvSpPr>
          <p:nvPr>
            <p:ph type="dt" sz="half" idx="14"/>
          </p:nvPr>
        </p:nvSpPr>
        <p:spPr>
          <a:xfrm>
            <a:off x="3133344" y="6436626"/>
            <a:ext cx="1133856" cy="224367"/>
          </a:xfrm>
          <a:prstGeom prst="rect">
            <a:avLst/>
          </a:prstGeom>
        </p:spPr>
        <p:txBody>
          <a:bodyPr/>
          <a:lstStyle/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4162659" y="6374244"/>
            <a:ext cx="6908800" cy="3083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11074399" y="6374245"/>
            <a:ext cx="462327" cy="308355"/>
          </a:xfrm>
          <a:prstGeom prst="rect">
            <a:avLst/>
          </a:prstGeom>
        </p:spPr>
        <p:txBody>
          <a:bodyPr/>
          <a:lstStyle/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61" y="6295205"/>
            <a:ext cx="1895228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48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1"/>
          <p:cNvSpPr>
            <a:spLocks noGrp="1"/>
          </p:cNvSpPr>
          <p:nvPr>
            <p:ph type="dt" sz="half" idx="14"/>
          </p:nvPr>
        </p:nvSpPr>
        <p:spPr>
          <a:xfrm>
            <a:off x="3133344" y="6436626"/>
            <a:ext cx="1133856" cy="224367"/>
          </a:xfrm>
          <a:prstGeom prst="rect">
            <a:avLst/>
          </a:prstGeom>
        </p:spPr>
        <p:txBody>
          <a:bodyPr/>
          <a:lstStyle/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5"/>
          </p:nvPr>
        </p:nvSpPr>
        <p:spPr>
          <a:xfrm>
            <a:off x="4162659" y="6374244"/>
            <a:ext cx="6908800" cy="30835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6"/>
          </p:nvPr>
        </p:nvSpPr>
        <p:spPr>
          <a:xfrm>
            <a:off x="11074399" y="6374245"/>
            <a:ext cx="462327" cy="308355"/>
          </a:xfrm>
          <a:prstGeom prst="rect">
            <a:avLst/>
          </a:prstGeom>
        </p:spPr>
        <p:txBody>
          <a:bodyPr/>
          <a:lstStyle/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9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 bwMode="gray">
          <a:xfrm>
            <a:off x="-43701" y="-43316"/>
            <a:ext cx="8920916" cy="6934093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514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514689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72067" y="2356111"/>
            <a:ext cx="5181600" cy="1524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37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72067" y="3953557"/>
            <a:ext cx="5849259" cy="124735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80022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gradFill flip="none" rotWithShape="1">
          <a:gsLst>
            <a:gs pos="0">
              <a:srgbClr val="514689"/>
            </a:gs>
            <a:gs pos="100000">
              <a:schemeClr val="accent1"/>
            </a:gs>
          </a:gsLst>
          <a:lin ang="14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1" y="-67715"/>
            <a:ext cx="4044076" cy="6998555"/>
          </a:xfrm>
          <a:custGeom>
            <a:avLst/>
            <a:gdLst>
              <a:gd name="connsiteX0" fmla="*/ 0 w 990600"/>
              <a:gd name="connsiteY0" fmla="*/ 0 h 381000"/>
              <a:gd name="connsiteX1" fmla="*/ 990600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0600"/>
              <a:gd name="connsiteY0" fmla="*/ 0 h 381000"/>
              <a:gd name="connsiteX1" fmla="*/ 731308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0600"/>
              <a:gd name="connsiteY0" fmla="*/ 0 h 381000"/>
              <a:gd name="connsiteX1" fmla="*/ 800099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0600"/>
              <a:gd name="connsiteY0" fmla="*/ 0 h 381000"/>
              <a:gd name="connsiteX1" fmla="*/ 794257 w 990600"/>
              <a:gd name="connsiteY1" fmla="*/ 0 h 381000"/>
              <a:gd name="connsiteX2" fmla="*/ 990600 w 990600"/>
              <a:gd name="connsiteY2" fmla="*/ 381000 h 381000"/>
              <a:gd name="connsiteX3" fmla="*/ 0 w 990600"/>
              <a:gd name="connsiteY3" fmla="*/ 381000 h 381000"/>
              <a:gd name="connsiteX4" fmla="*/ 0 w 990600"/>
              <a:gd name="connsiteY4" fmla="*/ 0 h 381000"/>
              <a:gd name="connsiteX0" fmla="*/ 0 w 998946"/>
              <a:gd name="connsiteY0" fmla="*/ 0 h 381000"/>
              <a:gd name="connsiteX1" fmla="*/ 794257 w 998946"/>
              <a:gd name="connsiteY1" fmla="*/ 0 h 381000"/>
              <a:gd name="connsiteX2" fmla="*/ 998946 w 998946"/>
              <a:gd name="connsiteY2" fmla="*/ 381000 h 381000"/>
              <a:gd name="connsiteX3" fmla="*/ 0 w 998946"/>
              <a:gd name="connsiteY3" fmla="*/ 381000 h 381000"/>
              <a:gd name="connsiteX4" fmla="*/ 0 w 998946"/>
              <a:gd name="connsiteY4" fmla="*/ 0 h 381000"/>
              <a:gd name="connsiteX0" fmla="*/ 0 w 1001466"/>
              <a:gd name="connsiteY0" fmla="*/ 0 h 381000"/>
              <a:gd name="connsiteX1" fmla="*/ 794257 w 1001466"/>
              <a:gd name="connsiteY1" fmla="*/ 0 h 381000"/>
              <a:gd name="connsiteX2" fmla="*/ 1001466 w 1001466"/>
              <a:gd name="connsiteY2" fmla="*/ 381000 h 381000"/>
              <a:gd name="connsiteX3" fmla="*/ 0 w 1001466"/>
              <a:gd name="connsiteY3" fmla="*/ 381000 h 381000"/>
              <a:gd name="connsiteX4" fmla="*/ 0 w 1001466"/>
              <a:gd name="connsiteY4" fmla="*/ 0 h 381000"/>
              <a:gd name="connsiteX0" fmla="*/ 411575 w 1001466"/>
              <a:gd name="connsiteY0" fmla="*/ 0 h 381000"/>
              <a:gd name="connsiteX1" fmla="*/ 794257 w 1001466"/>
              <a:gd name="connsiteY1" fmla="*/ 0 h 381000"/>
              <a:gd name="connsiteX2" fmla="*/ 1001466 w 1001466"/>
              <a:gd name="connsiteY2" fmla="*/ 381000 h 381000"/>
              <a:gd name="connsiteX3" fmla="*/ 0 w 1001466"/>
              <a:gd name="connsiteY3" fmla="*/ 381000 h 381000"/>
              <a:gd name="connsiteX4" fmla="*/ 411575 w 1001466"/>
              <a:gd name="connsiteY4" fmla="*/ 0 h 381000"/>
              <a:gd name="connsiteX0" fmla="*/ 0 w 589891"/>
              <a:gd name="connsiteY0" fmla="*/ 0 h 381000"/>
              <a:gd name="connsiteX1" fmla="*/ 382682 w 589891"/>
              <a:gd name="connsiteY1" fmla="*/ 0 h 381000"/>
              <a:gd name="connsiteX2" fmla="*/ 589891 w 589891"/>
              <a:gd name="connsiteY2" fmla="*/ 381000 h 381000"/>
              <a:gd name="connsiteX3" fmla="*/ 980 w 589891"/>
              <a:gd name="connsiteY3" fmla="*/ 379040 h 381000"/>
              <a:gd name="connsiteX4" fmla="*/ 0 w 589891"/>
              <a:gd name="connsiteY4" fmla="*/ 0 h 381000"/>
              <a:gd name="connsiteX0" fmla="*/ 1023 w 590914"/>
              <a:gd name="connsiteY0" fmla="*/ 0 h 381000"/>
              <a:gd name="connsiteX1" fmla="*/ 383705 w 590914"/>
              <a:gd name="connsiteY1" fmla="*/ 0 h 381000"/>
              <a:gd name="connsiteX2" fmla="*/ 590914 w 590914"/>
              <a:gd name="connsiteY2" fmla="*/ 381000 h 381000"/>
              <a:gd name="connsiteX3" fmla="*/ 43 w 590914"/>
              <a:gd name="connsiteY3" fmla="*/ 380020 h 381000"/>
              <a:gd name="connsiteX4" fmla="*/ 1023 w 590914"/>
              <a:gd name="connsiteY4" fmla="*/ 0 h 381000"/>
              <a:gd name="connsiteX0" fmla="*/ 294963 w 590872"/>
              <a:gd name="connsiteY0" fmla="*/ 980 h 381000"/>
              <a:gd name="connsiteX1" fmla="*/ 383663 w 590872"/>
              <a:gd name="connsiteY1" fmla="*/ 0 h 381000"/>
              <a:gd name="connsiteX2" fmla="*/ 590872 w 590872"/>
              <a:gd name="connsiteY2" fmla="*/ 381000 h 381000"/>
              <a:gd name="connsiteX3" fmla="*/ 1 w 590872"/>
              <a:gd name="connsiteY3" fmla="*/ 380020 h 381000"/>
              <a:gd name="connsiteX4" fmla="*/ 294963 w 590872"/>
              <a:gd name="connsiteY4" fmla="*/ 980 h 381000"/>
              <a:gd name="connsiteX0" fmla="*/ 0 w 295909"/>
              <a:gd name="connsiteY0" fmla="*/ 980 h 381000"/>
              <a:gd name="connsiteX1" fmla="*/ 88700 w 295909"/>
              <a:gd name="connsiteY1" fmla="*/ 0 h 381000"/>
              <a:gd name="connsiteX2" fmla="*/ 295909 w 295909"/>
              <a:gd name="connsiteY2" fmla="*/ 381000 h 381000"/>
              <a:gd name="connsiteX3" fmla="*/ 980 w 295909"/>
              <a:gd name="connsiteY3" fmla="*/ 380020 h 381000"/>
              <a:gd name="connsiteX4" fmla="*/ 0 w 295909"/>
              <a:gd name="connsiteY4" fmla="*/ 980 h 381000"/>
              <a:gd name="connsiteX0" fmla="*/ 51939 w 294931"/>
              <a:gd name="connsiteY0" fmla="*/ 0 h 381000"/>
              <a:gd name="connsiteX1" fmla="*/ 87722 w 294931"/>
              <a:gd name="connsiteY1" fmla="*/ 0 h 381000"/>
              <a:gd name="connsiteX2" fmla="*/ 294931 w 294931"/>
              <a:gd name="connsiteY2" fmla="*/ 381000 h 381000"/>
              <a:gd name="connsiteX3" fmla="*/ 2 w 294931"/>
              <a:gd name="connsiteY3" fmla="*/ 380020 h 381000"/>
              <a:gd name="connsiteX4" fmla="*/ 51939 w 294931"/>
              <a:gd name="connsiteY4" fmla="*/ 0 h 381000"/>
              <a:gd name="connsiteX0" fmla="*/ 1024 w 244016"/>
              <a:gd name="connsiteY0" fmla="*/ 0 h 381980"/>
              <a:gd name="connsiteX1" fmla="*/ 36807 w 244016"/>
              <a:gd name="connsiteY1" fmla="*/ 0 h 381980"/>
              <a:gd name="connsiteX2" fmla="*/ 244016 w 244016"/>
              <a:gd name="connsiteY2" fmla="*/ 381000 h 381980"/>
              <a:gd name="connsiteX3" fmla="*/ 44 w 244016"/>
              <a:gd name="connsiteY3" fmla="*/ 381980 h 381980"/>
              <a:gd name="connsiteX4" fmla="*/ 1024 w 244016"/>
              <a:gd name="connsiteY4" fmla="*/ 0 h 381980"/>
              <a:gd name="connsiteX0" fmla="*/ 94 w 244066"/>
              <a:gd name="connsiteY0" fmla="*/ 980 h 381980"/>
              <a:gd name="connsiteX1" fmla="*/ 36857 w 244066"/>
              <a:gd name="connsiteY1" fmla="*/ 0 h 381980"/>
              <a:gd name="connsiteX2" fmla="*/ 244066 w 244066"/>
              <a:gd name="connsiteY2" fmla="*/ 381000 h 381980"/>
              <a:gd name="connsiteX3" fmla="*/ 94 w 244066"/>
              <a:gd name="connsiteY3" fmla="*/ 381980 h 381980"/>
              <a:gd name="connsiteX4" fmla="*/ 94 w 244066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980 h 381980"/>
              <a:gd name="connsiteX1" fmla="*/ 36763 w 243972"/>
              <a:gd name="connsiteY1" fmla="*/ 0 h 381980"/>
              <a:gd name="connsiteX2" fmla="*/ 243972 w 243972"/>
              <a:gd name="connsiteY2" fmla="*/ 381000 h 381980"/>
              <a:gd name="connsiteX3" fmla="*/ 0 w 243972"/>
              <a:gd name="connsiteY3" fmla="*/ 381980 h 381980"/>
              <a:gd name="connsiteX4" fmla="*/ 0 w 243972"/>
              <a:gd name="connsiteY4" fmla="*/ 980 h 381980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3276"/>
              <a:gd name="connsiteX1" fmla="*/ 36763 w 243972"/>
              <a:gd name="connsiteY1" fmla="*/ 105 h 383276"/>
              <a:gd name="connsiteX2" fmla="*/ 243972 w 243972"/>
              <a:gd name="connsiteY2" fmla="*/ 383276 h 383276"/>
              <a:gd name="connsiteX3" fmla="*/ 0 w 243972"/>
              <a:gd name="connsiteY3" fmla="*/ 382085 h 383276"/>
              <a:gd name="connsiteX4" fmla="*/ 0 w 243972"/>
              <a:gd name="connsiteY4" fmla="*/ 0 h 383276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2085"/>
              <a:gd name="connsiteX1" fmla="*/ 36763 w 243972"/>
              <a:gd name="connsiteY1" fmla="*/ 105 h 382085"/>
              <a:gd name="connsiteX2" fmla="*/ 243972 w 243972"/>
              <a:gd name="connsiteY2" fmla="*/ 381105 h 382085"/>
              <a:gd name="connsiteX3" fmla="*/ 0 w 243972"/>
              <a:gd name="connsiteY3" fmla="*/ 382085 h 382085"/>
              <a:gd name="connsiteX4" fmla="*/ 0 w 243972"/>
              <a:gd name="connsiteY4" fmla="*/ 0 h 382085"/>
              <a:gd name="connsiteX0" fmla="*/ 0 w 243972"/>
              <a:gd name="connsiteY0" fmla="*/ 0 h 381105"/>
              <a:gd name="connsiteX1" fmla="*/ 36763 w 243972"/>
              <a:gd name="connsiteY1" fmla="*/ 105 h 381105"/>
              <a:gd name="connsiteX2" fmla="*/ 243972 w 243972"/>
              <a:gd name="connsiteY2" fmla="*/ 381105 h 381105"/>
              <a:gd name="connsiteX3" fmla="*/ 0 w 243972"/>
              <a:gd name="connsiteY3" fmla="*/ 381000 h 381105"/>
              <a:gd name="connsiteX4" fmla="*/ 0 w 243972"/>
              <a:gd name="connsiteY4" fmla="*/ 0 h 381105"/>
              <a:gd name="connsiteX0" fmla="*/ 0 w 241956"/>
              <a:gd name="connsiteY0" fmla="*/ 0 h 381105"/>
              <a:gd name="connsiteX1" fmla="*/ 36763 w 241956"/>
              <a:gd name="connsiteY1" fmla="*/ 105 h 381105"/>
              <a:gd name="connsiteX2" fmla="*/ 241956 w 241956"/>
              <a:gd name="connsiteY2" fmla="*/ 381105 h 381105"/>
              <a:gd name="connsiteX3" fmla="*/ 0 w 241956"/>
              <a:gd name="connsiteY3" fmla="*/ 381000 h 381105"/>
              <a:gd name="connsiteX4" fmla="*/ 0 w 241956"/>
              <a:gd name="connsiteY4" fmla="*/ 0 h 381105"/>
              <a:gd name="connsiteX0" fmla="*/ 0 w 241956"/>
              <a:gd name="connsiteY0" fmla="*/ 231 h 381336"/>
              <a:gd name="connsiteX1" fmla="*/ 37099 w 241956"/>
              <a:gd name="connsiteY1" fmla="*/ 0 h 381336"/>
              <a:gd name="connsiteX2" fmla="*/ 241956 w 241956"/>
              <a:gd name="connsiteY2" fmla="*/ 381336 h 381336"/>
              <a:gd name="connsiteX3" fmla="*/ 0 w 241956"/>
              <a:gd name="connsiteY3" fmla="*/ 381231 h 381336"/>
              <a:gd name="connsiteX4" fmla="*/ 0 w 241956"/>
              <a:gd name="connsiteY4" fmla="*/ 231 h 381336"/>
              <a:gd name="connsiteX0" fmla="*/ 0 w 241956"/>
              <a:gd name="connsiteY0" fmla="*/ 231 h 381336"/>
              <a:gd name="connsiteX1" fmla="*/ 41468 w 241956"/>
              <a:gd name="connsiteY1" fmla="*/ 0 h 381336"/>
              <a:gd name="connsiteX2" fmla="*/ 241956 w 241956"/>
              <a:gd name="connsiteY2" fmla="*/ 381336 h 381336"/>
              <a:gd name="connsiteX3" fmla="*/ 0 w 241956"/>
              <a:gd name="connsiteY3" fmla="*/ 381231 h 381336"/>
              <a:gd name="connsiteX4" fmla="*/ 0 w 241956"/>
              <a:gd name="connsiteY4" fmla="*/ 231 h 381336"/>
              <a:gd name="connsiteX0" fmla="*/ 0 w 241956"/>
              <a:gd name="connsiteY0" fmla="*/ 231 h 381336"/>
              <a:gd name="connsiteX1" fmla="*/ 41468 w 241956"/>
              <a:gd name="connsiteY1" fmla="*/ 0 h 381336"/>
              <a:gd name="connsiteX2" fmla="*/ 241956 w 241956"/>
              <a:gd name="connsiteY2" fmla="*/ 381336 h 381336"/>
              <a:gd name="connsiteX3" fmla="*/ 22311 w 241956"/>
              <a:gd name="connsiteY3" fmla="*/ 380776 h 381336"/>
              <a:gd name="connsiteX4" fmla="*/ 0 w 241956"/>
              <a:gd name="connsiteY4" fmla="*/ 231 h 381336"/>
              <a:gd name="connsiteX0" fmla="*/ 0 w 241956"/>
              <a:gd name="connsiteY0" fmla="*/ 231 h 381687"/>
              <a:gd name="connsiteX1" fmla="*/ 41468 w 241956"/>
              <a:gd name="connsiteY1" fmla="*/ 0 h 381687"/>
              <a:gd name="connsiteX2" fmla="*/ 241956 w 241956"/>
              <a:gd name="connsiteY2" fmla="*/ 381336 h 381687"/>
              <a:gd name="connsiteX3" fmla="*/ 21400 w 241956"/>
              <a:gd name="connsiteY3" fmla="*/ 381687 h 381687"/>
              <a:gd name="connsiteX4" fmla="*/ 0 w 2419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  <a:gd name="connsiteX0" fmla="*/ 0 w 220556"/>
              <a:gd name="connsiteY0" fmla="*/ 231 h 381687"/>
              <a:gd name="connsiteX1" fmla="*/ 20068 w 220556"/>
              <a:gd name="connsiteY1" fmla="*/ 0 h 381687"/>
              <a:gd name="connsiteX2" fmla="*/ 220556 w 220556"/>
              <a:gd name="connsiteY2" fmla="*/ 381336 h 381687"/>
              <a:gd name="connsiteX3" fmla="*/ 0 w 220556"/>
              <a:gd name="connsiteY3" fmla="*/ 381687 h 381687"/>
              <a:gd name="connsiteX4" fmla="*/ 0 w 220556"/>
              <a:gd name="connsiteY4" fmla="*/ 231 h 38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56" h="381687">
                <a:moveTo>
                  <a:pt x="0" y="231"/>
                </a:moveTo>
                <a:lnTo>
                  <a:pt x="20068" y="0"/>
                </a:lnTo>
                <a:lnTo>
                  <a:pt x="220556" y="381336"/>
                </a:lnTo>
                <a:lnTo>
                  <a:pt x="0" y="381687"/>
                </a:lnTo>
                <a:lnTo>
                  <a:pt x="0" y="23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kern="1200" dirty="0">
                <a:solidFill>
                  <a:schemeClr val="tx2"/>
                </a:solidFill>
              </a:rPr>
              <a:t>           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gray">
          <a:xfrm>
            <a:off x="9141059" y="6156099"/>
            <a:ext cx="1930400" cy="224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gray">
          <a:xfrm>
            <a:off x="4162659" y="6386280"/>
            <a:ext cx="6908800" cy="3083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gray">
          <a:xfrm>
            <a:off x="11074399" y="6376319"/>
            <a:ext cx="462327" cy="3083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75" y="6296998"/>
            <a:ext cx="1896024" cy="353713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29994" y="2757255"/>
            <a:ext cx="8996397" cy="1168439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68256" y="3993687"/>
            <a:ext cx="8966819" cy="914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</p:spTree>
    <p:extLst>
      <p:ext uri="{BB962C8B-B14F-4D97-AF65-F5344CB8AC3E}">
        <p14:creationId xmlns:p14="http://schemas.microsoft.com/office/powerpoint/2010/main" val="291483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ence image1rgb 16x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6" y="0"/>
            <a:ext cx="12159575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gray">
          <a:xfrm>
            <a:off x="-43701" y="-43316"/>
            <a:ext cx="8920916" cy="6934093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51468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72067" y="2356111"/>
            <a:ext cx="5181600" cy="1524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37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72067" y="3953557"/>
            <a:ext cx="5849259" cy="124735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2118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 bwMode="gray">
          <a:xfrm>
            <a:off x="-43701" y="-43316"/>
            <a:ext cx="8920916" cy="6934093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72067" y="2356111"/>
            <a:ext cx="5181600" cy="1524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37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72067" y="3953557"/>
            <a:ext cx="5849259" cy="124735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8913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dence Building16x9rgb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2999" y="0"/>
            <a:ext cx="9039003" cy="6858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 bwMode="gray">
          <a:xfrm>
            <a:off x="-43701" y="-43316"/>
            <a:ext cx="8920916" cy="6934093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72067" y="2356111"/>
            <a:ext cx="5181600" cy="1524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37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72067" y="3953557"/>
            <a:ext cx="5849259" cy="124735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3008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ence image2rgb 16x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6" y="0"/>
            <a:ext cx="12159575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gray">
          <a:xfrm>
            <a:off x="-43701" y="-43316"/>
            <a:ext cx="8920916" cy="6934093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72067" y="2356111"/>
            <a:ext cx="5181600" cy="1524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37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72067" y="3953557"/>
            <a:ext cx="5849259" cy="124735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9085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ke Forest16x9rgb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6" y="0"/>
            <a:ext cx="12159575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gray">
          <a:xfrm>
            <a:off x="-43701" y="-43316"/>
            <a:ext cx="8920916" cy="6934093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72067" y="2356111"/>
            <a:ext cx="5181600" cy="1524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37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72067" y="3953557"/>
            <a:ext cx="5849259" cy="124735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950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gray">
          <a:xfrm>
            <a:off x="-43701" y="-43316"/>
            <a:ext cx="8920916" cy="6934093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72067" y="2356111"/>
            <a:ext cx="5181600" cy="1524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37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72067" y="3953557"/>
            <a:ext cx="5849259" cy="124735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6833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gray">
          <a:xfrm>
            <a:off x="-43701" y="-43316"/>
            <a:ext cx="8920916" cy="6934093"/>
          </a:xfrm>
          <a:custGeom>
            <a:avLst/>
            <a:gdLst>
              <a:gd name="connsiteX0" fmla="*/ 3453493 w 7119257"/>
              <a:gd name="connsiteY0" fmla="*/ 0 h 6939643"/>
              <a:gd name="connsiteX1" fmla="*/ 7119257 w 7119257"/>
              <a:gd name="connsiteY1" fmla="*/ 6939643 h 6939643"/>
              <a:gd name="connsiteX2" fmla="*/ 0 w 7119257"/>
              <a:gd name="connsiteY2" fmla="*/ 6939643 h 6939643"/>
              <a:gd name="connsiteX3" fmla="*/ 0 w 7119257"/>
              <a:gd name="connsiteY3" fmla="*/ 8164 h 6939643"/>
              <a:gd name="connsiteX4" fmla="*/ 3453493 w 7119257"/>
              <a:gd name="connsiteY4" fmla="*/ 0 h 6939643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768767 w 8888024"/>
              <a:gd name="connsiteY2" fmla="*/ 6942534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53589"/>
              <a:gd name="connsiteX1" fmla="*/ 8888024 w 8888024"/>
              <a:gd name="connsiteY1" fmla="*/ 6942534 h 6953589"/>
              <a:gd name="connsiteX2" fmla="*/ 0 w 8888024"/>
              <a:gd name="connsiteY2" fmla="*/ 6953589 h 6953589"/>
              <a:gd name="connsiteX3" fmla="*/ 0 w 8888024"/>
              <a:gd name="connsiteY3" fmla="*/ 0 h 6953589"/>
              <a:gd name="connsiteX4" fmla="*/ 5222260 w 8888024"/>
              <a:gd name="connsiteY4" fmla="*/ 2891 h 6953589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22260 w 8888024"/>
              <a:gd name="connsiteY0" fmla="*/ 2891 h 6942534"/>
              <a:gd name="connsiteX1" fmla="*/ 8888024 w 8888024"/>
              <a:gd name="connsiteY1" fmla="*/ 6942534 h 6942534"/>
              <a:gd name="connsiteX2" fmla="*/ 11054 w 8888024"/>
              <a:gd name="connsiteY2" fmla="*/ 6931480 h 6942534"/>
              <a:gd name="connsiteX3" fmla="*/ 0 w 8888024"/>
              <a:gd name="connsiteY3" fmla="*/ 0 h 6942534"/>
              <a:gd name="connsiteX4" fmla="*/ 5222260 w 8888024"/>
              <a:gd name="connsiteY4" fmla="*/ 2891 h 6942534"/>
              <a:gd name="connsiteX0" fmla="*/ 5265897 w 8931661"/>
              <a:gd name="connsiteY0" fmla="*/ 2891 h 6942534"/>
              <a:gd name="connsiteX1" fmla="*/ 8931661 w 8931661"/>
              <a:gd name="connsiteY1" fmla="*/ 6942534 h 6942534"/>
              <a:gd name="connsiteX2" fmla="*/ 0 w 8931661"/>
              <a:gd name="connsiteY2" fmla="*/ 6931481 h 6942534"/>
              <a:gd name="connsiteX3" fmla="*/ 43637 w 8931661"/>
              <a:gd name="connsiteY3" fmla="*/ 0 h 6942534"/>
              <a:gd name="connsiteX4" fmla="*/ 5265897 w 8931661"/>
              <a:gd name="connsiteY4" fmla="*/ 2891 h 6942534"/>
              <a:gd name="connsiteX0" fmla="*/ 5266013 w 8931777"/>
              <a:gd name="connsiteY0" fmla="*/ 13828 h 6953471"/>
              <a:gd name="connsiteX1" fmla="*/ 8931777 w 8931777"/>
              <a:gd name="connsiteY1" fmla="*/ 6953471 h 6953471"/>
              <a:gd name="connsiteX2" fmla="*/ 116 w 8931777"/>
              <a:gd name="connsiteY2" fmla="*/ 6942418 h 6953471"/>
              <a:gd name="connsiteX3" fmla="*/ 0 w 8931777"/>
              <a:gd name="connsiteY3" fmla="*/ 0 h 6953471"/>
              <a:gd name="connsiteX4" fmla="*/ 5266013 w 8931777"/>
              <a:gd name="connsiteY4" fmla="*/ 13828 h 6953471"/>
              <a:gd name="connsiteX0" fmla="*/ 5266013 w 8931777"/>
              <a:gd name="connsiteY0" fmla="*/ 2891 h 6942534"/>
              <a:gd name="connsiteX1" fmla="*/ 8931777 w 8931777"/>
              <a:gd name="connsiteY1" fmla="*/ 6942534 h 6942534"/>
              <a:gd name="connsiteX2" fmla="*/ 116 w 8931777"/>
              <a:gd name="connsiteY2" fmla="*/ 6931481 h 6942534"/>
              <a:gd name="connsiteX3" fmla="*/ 0 w 8931777"/>
              <a:gd name="connsiteY3" fmla="*/ 0 h 6942534"/>
              <a:gd name="connsiteX4" fmla="*/ 5266013 w 8931777"/>
              <a:gd name="connsiteY4" fmla="*/ 2891 h 69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1777" h="6942534">
                <a:moveTo>
                  <a:pt x="5266013" y="2891"/>
                </a:moveTo>
                <a:lnTo>
                  <a:pt x="8931777" y="6942534"/>
                </a:lnTo>
                <a:lnTo>
                  <a:pt x="116" y="6931481"/>
                </a:lnTo>
                <a:cubicBezTo>
                  <a:pt x="77" y="4617342"/>
                  <a:pt x="39" y="2314139"/>
                  <a:pt x="0" y="0"/>
                </a:cubicBezTo>
                <a:lnTo>
                  <a:pt x="5266013" y="2891"/>
                </a:lnTo>
                <a:close/>
              </a:path>
            </a:pathLst>
          </a:custGeom>
          <a:solidFill>
            <a:srgbClr val="514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" y="423416"/>
            <a:ext cx="3318337" cy="61905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72067" y="2356111"/>
            <a:ext cx="5181600" cy="1524000"/>
          </a:xfrm>
          <a:prstGeom prst="rect">
            <a:avLst/>
          </a:prstGeom>
        </p:spPr>
        <p:txBody>
          <a:bodyPr rIns="0" bIns="0" anchor="b" anchorCtr="0"/>
          <a:lstStyle>
            <a:lvl1pPr>
              <a:lnSpc>
                <a:spcPct val="90000"/>
              </a:lnSpc>
              <a:defRPr sz="37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72067" y="3953557"/>
            <a:ext cx="5849259" cy="124735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18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1467472" y="168284"/>
            <a:ext cx="9546576" cy="101600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1243479" y="2033045"/>
            <a:ext cx="9800452" cy="397193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3133344" y="6445093"/>
            <a:ext cx="1133856" cy="224367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>
              <a:defRPr lang="en-US" sz="1067" smtClean="0"/>
            </a:lvl1pPr>
          </a:lstStyle>
          <a:p>
            <a:fld id="{DE38FEC0-2826-FA49-84E7-5377337D7C9A}" type="datetimeFigureOut">
              <a:rPr lang="en-US" smtClean="0"/>
              <a:t>4/6/24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2659" y="6382711"/>
            <a:ext cx="6908800" cy="30835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867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399" y="6382712"/>
            <a:ext cx="462327" cy="30835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867">
                <a:solidFill>
                  <a:schemeClr val="accent2"/>
                </a:solidFill>
              </a:defRPr>
            </a:lvl1pPr>
          </a:lstStyle>
          <a:p>
            <a:fld id="{6E129AE9-08AE-6C4F-AB87-591709EADEEB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NM-Logo-Stacked-RGB.jp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96" y="6281484"/>
            <a:ext cx="1932195" cy="360616"/>
          </a:xfrm>
          <a:prstGeom prst="rect">
            <a:avLst/>
          </a:prstGeom>
        </p:spPr>
      </p:pic>
      <p:pic>
        <p:nvPicPr>
          <p:cNvPr id="4" name="Picture 3" descr="PPT-RGB-Shapes1.ai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0264" y="507101"/>
            <a:ext cx="2096163" cy="7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0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tabLst/>
        <a:defRPr sz="3733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2828" indent="-232828" algn="l" defTabSz="609585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1pPr>
      <a:lvl2pPr marL="537620" indent="-304792" algn="l" defTabSz="609585" rtl="0" eaLnBrk="1" latinLnBrk="0" hangingPunct="1">
        <a:spcBef>
          <a:spcPct val="20000"/>
        </a:spcBef>
        <a:buSzPct val="80000"/>
        <a:buFont typeface="Lucida Grande"/>
        <a:buChar char="-"/>
        <a:defRPr sz="2267" kern="1200">
          <a:solidFill>
            <a:schemeClr val="tx1"/>
          </a:solidFill>
          <a:latin typeface="+mn-lt"/>
          <a:ea typeface="+mn-ea"/>
          <a:cs typeface="+mn-cs"/>
        </a:defRPr>
      </a:lvl2pPr>
      <a:lvl3pPr marL="840296" indent="-232828" algn="l" defTabSz="609585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145089" indent="-234945" algn="l" defTabSz="609585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367332" indent="-222245" algn="l" defTabSz="609585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im.fourati@northwester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3CF0-EA64-7208-9A22-890E92A00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1276"/>
            <a:ext cx="9461500" cy="183772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data to hypothesis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7A5B3-BBD0-F042-17D4-3C4A59A19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7500"/>
            <a:ext cx="9956800" cy="164928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Slim Fourati, Ph.D.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Assistant Prof. of Medicine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mailto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slim.fourati@northwestern.edu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fouratilab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     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fouslim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itHub Logo, symbol, meaning, history, PNG, brand">
            <a:extLst>
              <a:ext uri="{FF2B5EF4-FFF2-40B4-BE49-F238E27FC236}">
                <a16:creationId xmlns:a16="http://schemas.microsoft.com/office/drawing/2014/main" id="{C3B05FD2-BFC5-F98C-7A13-E982FDE4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5383877"/>
            <a:ext cx="990600" cy="55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download | HD PNG twitter x icon logo - Image ID 490322 | TOPpng">
            <a:extLst>
              <a:ext uri="{FF2B5EF4-FFF2-40B4-BE49-F238E27FC236}">
                <a16:creationId xmlns:a16="http://schemas.microsoft.com/office/drawing/2014/main" id="{A87A1FDC-2534-FEDC-1907-7BB8A082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1" y="5434673"/>
            <a:ext cx="457199" cy="45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812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perform data integration? (paired samples)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06B3566-F0D3-4740-AFEA-57F78BEA5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4" t="2477" r="37158" b="57279"/>
          <a:stretch/>
        </p:blipFill>
        <p:spPr bwMode="auto">
          <a:xfrm>
            <a:off x="2313992" y="1735244"/>
            <a:ext cx="7259216" cy="380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perform data integration? (data analysis)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4E8FA-0C27-104B-64A6-F0BAE7524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8" r="17888"/>
          <a:stretch/>
        </p:blipFill>
        <p:spPr bwMode="auto">
          <a:xfrm>
            <a:off x="1000886" y="1640494"/>
            <a:ext cx="1593024" cy="43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E592B101-8119-ADFA-372A-68BB56A2E3FD}"/>
              </a:ext>
            </a:extLst>
          </p:cNvPr>
          <p:cNvSpPr/>
          <p:nvPr/>
        </p:nvSpPr>
        <p:spPr>
          <a:xfrm>
            <a:off x="2593910" y="1474237"/>
            <a:ext cx="111967" cy="42734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9F3FA-53E6-287D-2CE2-7AE6A5DA1C9A}"/>
              </a:ext>
            </a:extLst>
          </p:cNvPr>
          <p:cNvSpPr txBox="1"/>
          <p:nvPr/>
        </p:nvSpPr>
        <p:spPr>
          <a:xfrm>
            <a:off x="3116424" y="1474236"/>
            <a:ext cx="199675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Matrix factorization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C3370-40E6-A7EC-01A3-DA513CC97AE3}"/>
              </a:ext>
            </a:extLst>
          </p:cNvPr>
          <p:cNvSpPr txBox="1"/>
          <p:nvPr/>
        </p:nvSpPr>
        <p:spPr>
          <a:xfrm>
            <a:off x="3116424" y="2967335"/>
            <a:ext cx="199675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BE7A5-7149-8A54-16D8-31FE34FEA478}"/>
              </a:ext>
            </a:extLst>
          </p:cNvPr>
          <p:cNvSpPr txBox="1"/>
          <p:nvPr/>
        </p:nvSpPr>
        <p:spPr>
          <a:xfrm>
            <a:off x="3116424" y="3860269"/>
            <a:ext cx="199675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Network-based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5353E-9989-ACBE-45FB-8FE3492D7996}"/>
              </a:ext>
            </a:extLst>
          </p:cNvPr>
          <p:cNvSpPr txBox="1"/>
          <p:nvPr/>
        </p:nvSpPr>
        <p:spPr>
          <a:xfrm>
            <a:off x="3116424" y="5150903"/>
            <a:ext cx="199675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Correlation based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91BDC9F-E7E5-E12C-3EAE-25C1DD642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0" r="34410"/>
          <a:stretch/>
        </p:blipFill>
        <p:spPr bwMode="auto">
          <a:xfrm>
            <a:off x="9386595" y="1889734"/>
            <a:ext cx="2159260" cy="429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2C70843-6818-B828-F5A1-2FC1C40B7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3" t="14134" r="56079" b="15975"/>
          <a:stretch/>
        </p:blipFill>
        <p:spPr bwMode="auto">
          <a:xfrm>
            <a:off x="5436684" y="5094919"/>
            <a:ext cx="1208801" cy="16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diagram of a dna sample&#10;&#10;Description automatically generated with medium confidence">
            <a:extLst>
              <a:ext uri="{FF2B5EF4-FFF2-40B4-BE49-F238E27FC236}">
                <a16:creationId xmlns:a16="http://schemas.microsoft.com/office/drawing/2014/main" id="{9E04E88B-A570-597D-BAF9-CA5E922FD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69" t="55029" r="3643" b="8759"/>
          <a:stretch/>
        </p:blipFill>
        <p:spPr>
          <a:xfrm>
            <a:off x="5497818" y="3860269"/>
            <a:ext cx="1096835" cy="110831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BEF6464-1ABC-F56D-2886-278BF1828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3" t="14134" r="56079" b="15975"/>
          <a:stretch/>
        </p:blipFill>
        <p:spPr bwMode="auto">
          <a:xfrm>
            <a:off x="5538705" y="2263005"/>
            <a:ext cx="1208801" cy="16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Matrix factorization. | Download Scientific Diagram">
            <a:extLst>
              <a:ext uri="{FF2B5EF4-FFF2-40B4-BE49-F238E27FC236}">
                <a16:creationId xmlns:a16="http://schemas.microsoft.com/office/drawing/2014/main" id="{DCD90457-8917-C3A5-29B1-A36A56C3C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6" t="13478" r="23221" b="59817"/>
          <a:stretch/>
        </p:blipFill>
        <p:spPr bwMode="auto">
          <a:xfrm>
            <a:off x="5376951" y="1312219"/>
            <a:ext cx="2639089" cy="12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77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359F9-65C2-4AF3-D9BF-73748528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695450"/>
            <a:ext cx="4396356" cy="371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60778-92CD-BFE1-30EE-47FDA70F4566}"/>
              </a:ext>
            </a:extLst>
          </p:cNvPr>
          <p:cNvSpPr txBox="1"/>
          <p:nvPr/>
        </p:nvSpPr>
        <p:spPr>
          <a:xfrm>
            <a:off x="5308600" y="1503740"/>
            <a:ext cx="63182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Correlation methods are based on the use of Pearson correlation or Spearman's nonparametric correlation (rank-based) to combine multiple sets of data measured on the same samples. These methods are the simplest used for multi-omics analyses. An example of how to implement a correlation method for integration of gene copy variation, DNA methylation, and transcription data is the </a:t>
            </a:r>
            <a:r>
              <a:rPr lang="en-US" dirty="0" err="1"/>
              <a:t>CNAmet</a:t>
            </a:r>
            <a:r>
              <a:rPr lang="en-US" dirty="0"/>
              <a:t> method.</a:t>
            </a:r>
          </a:p>
          <a:p>
            <a:endParaRPr lang="en-US" dirty="0"/>
          </a:p>
          <a:p>
            <a:r>
              <a:rPr lang="en-US" dirty="0"/>
              <a:t>However, these methods do not allow for the correction of</a:t>
            </a:r>
          </a:p>
          <a:p>
            <a:r>
              <a:rPr lang="en-US" dirty="0"/>
              <a:t>biases related to the technologies used to generate this data. </a:t>
            </a:r>
          </a:p>
        </p:txBody>
      </p:sp>
    </p:spTree>
    <p:extLst>
      <p:ext uri="{BB962C8B-B14F-4D97-AF65-F5344CB8AC3E}">
        <p14:creationId xmlns:p14="http://schemas.microsoft.com/office/powerpoint/2010/main" val="363160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Similarity based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F9F97-BCFE-665B-3665-DF600635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" y="1771650"/>
            <a:ext cx="3623697" cy="331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5A34C-CA5F-714F-5CB6-69D21FB1EAC9}"/>
              </a:ext>
            </a:extLst>
          </p:cNvPr>
          <p:cNvSpPr txBox="1"/>
          <p:nvPr/>
        </p:nvSpPr>
        <p:spPr>
          <a:xfrm>
            <a:off x="5368925" y="1348939"/>
            <a:ext cx="63182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Similarity methods are primarily used for the identification of subgroups</a:t>
            </a:r>
          </a:p>
          <a:p>
            <a:r>
              <a:rPr lang="en-US" dirty="0"/>
              <a:t>samples based on </a:t>
            </a:r>
            <a:r>
              <a:rPr lang="en-US" dirty="0" err="1"/>
              <a:t>multiomics</a:t>
            </a:r>
            <a:r>
              <a:rPr lang="en-US" dirty="0"/>
              <a:t> data. Two individuals are grouped together in a</a:t>
            </a:r>
          </a:p>
          <a:p>
            <a:r>
              <a:rPr lang="en-US" dirty="0"/>
              <a:t>same subgroup, if individuals are grouped together when each data type</a:t>
            </a:r>
          </a:p>
          <a:p>
            <a:r>
              <a:rPr lang="en-US" dirty="0"/>
              <a:t>is partitioned separately and using different partitioning methods (e.g.</a:t>
            </a:r>
          </a:p>
          <a:p>
            <a:r>
              <a:rPr lang="en-US" dirty="0"/>
              <a:t>hierarchical, agglomerative partitioning). </a:t>
            </a:r>
          </a:p>
          <a:p>
            <a:endParaRPr lang="en-US" dirty="0"/>
          </a:p>
          <a:p>
            <a:r>
              <a:rPr lang="en-US" dirty="0"/>
              <a:t>An implementation of a similarity method</a:t>
            </a:r>
          </a:p>
          <a:p>
            <a:r>
              <a:rPr lang="en-US" dirty="0"/>
              <a:t>for the integration of gene copy variation data, nucleotide polymorphisms</a:t>
            </a:r>
          </a:p>
          <a:p>
            <a:r>
              <a:rPr lang="en-US" dirty="0"/>
              <a:t>and transcription is the </a:t>
            </a:r>
            <a:r>
              <a:rPr lang="en-US" dirty="0" err="1"/>
              <a:t>PINSplus</a:t>
            </a:r>
            <a:r>
              <a:rPr lang="en-US" dirty="0"/>
              <a:t> method.</a:t>
            </a:r>
          </a:p>
        </p:txBody>
      </p:sp>
    </p:spTree>
    <p:extLst>
      <p:ext uri="{BB962C8B-B14F-4D97-AF65-F5344CB8AC3E}">
        <p14:creationId xmlns:p14="http://schemas.microsoft.com/office/powerpoint/2010/main" val="390642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Fusion based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B87108-7889-AFB4-8858-BC1373CE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93" y="1727200"/>
            <a:ext cx="3486830" cy="317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2267B4-EC2B-23D6-45A1-E50179BB793E}"/>
              </a:ext>
            </a:extLst>
          </p:cNvPr>
          <p:cNvSpPr txBox="1"/>
          <p:nvPr/>
        </p:nvSpPr>
        <p:spPr>
          <a:xfrm>
            <a:off x="4632325" y="1627138"/>
            <a:ext cx="63182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Fusion methods are primarily used for the identification of subgroups</a:t>
            </a:r>
          </a:p>
          <a:p>
            <a:r>
              <a:rPr lang="en-US" dirty="0"/>
              <a:t>samples based on </a:t>
            </a:r>
            <a:r>
              <a:rPr lang="en-US" dirty="0" err="1"/>
              <a:t>multiomics</a:t>
            </a:r>
            <a:r>
              <a:rPr lang="en-US" dirty="0"/>
              <a:t> data. Similar to similarity methods,</a:t>
            </a:r>
          </a:p>
          <a:p>
            <a:r>
              <a:rPr lang="en-US" dirty="0"/>
              <a:t>Fusion methods combine elements (e.g., RNA and protein expression) from a sample</a:t>
            </a:r>
          </a:p>
          <a:p>
            <a:r>
              <a:rPr lang="en-US" dirty="0"/>
              <a:t>only if the individual is partitioned into the same subgroup for different types of</a:t>
            </a:r>
          </a:p>
          <a:p>
            <a:r>
              <a:rPr lang="en-US" dirty="0"/>
              <a:t>data.</a:t>
            </a:r>
          </a:p>
          <a:p>
            <a:endParaRPr lang="en-US" dirty="0"/>
          </a:p>
          <a:p>
            <a:r>
              <a:rPr lang="en-US" dirty="0"/>
              <a:t>An implementation of a similarity method for the integration of</a:t>
            </a:r>
          </a:p>
          <a:p>
            <a:r>
              <a:rPr lang="en-US" dirty="0"/>
              <a:t>variation of gene copies, nucleotide polymorphisms, and transcription is the</a:t>
            </a:r>
          </a:p>
          <a:p>
            <a:r>
              <a:rPr lang="en-US" dirty="0"/>
              <a:t>PFA method (147).</a:t>
            </a:r>
          </a:p>
        </p:txBody>
      </p:sp>
    </p:spTree>
    <p:extLst>
      <p:ext uri="{BB962C8B-B14F-4D97-AF65-F5344CB8AC3E}">
        <p14:creationId xmlns:p14="http://schemas.microsoft.com/office/powerpoint/2010/main" val="3458056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Network-based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453CA-ED3A-D16F-8938-9961543E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701800"/>
            <a:ext cx="3899274" cy="370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3FE1D-C5B7-0F3C-FB0F-6B6272FCBE27}"/>
              </a:ext>
            </a:extLst>
          </p:cNvPr>
          <p:cNvSpPr txBox="1"/>
          <p:nvPr/>
        </p:nvSpPr>
        <p:spPr>
          <a:xfrm>
            <a:off x="5254625" y="1524675"/>
            <a:ext cx="631825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Methods based on existing networks of interactions between genes, RNA, proteins to</a:t>
            </a:r>
          </a:p>
          <a:p>
            <a:r>
              <a:rPr lang="en-US" dirty="0"/>
              <a:t>combine different datasets. Algorithms for traversing the network are</a:t>
            </a:r>
          </a:p>
          <a:p>
            <a:r>
              <a:rPr lang="en-US" dirty="0"/>
              <a:t>used to connect different elements per sample (e.g., Floyd's algorithm to identify</a:t>
            </a:r>
          </a:p>
          <a:p>
            <a:r>
              <a:rPr lang="en-US" dirty="0"/>
              <a:t>the shortest paths between all node pairs). </a:t>
            </a:r>
          </a:p>
          <a:p>
            <a:endParaRPr lang="en-US" dirty="0"/>
          </a:p>
          <a:p>
            <a:r>
              <a:rPr lang="en-US" dirty="0"/>
              <a:t>An implementation of a</a:t>
            </a:r>
          </a:p>
          <a:p>
            <a:r>
              <a:rPr lang="en-US" dirty="0"/>
              <a:t>a network-based method for integrating gene copy variation data,</a:t>
            </a:r>
          </a:p>
          <a:p>
            <a:r>
              <a:rPr lang="en-US" dirty="0"/>
              <a:t>of nucleotide polymorphisms and transcription is the </a:t>
            </a:r>
            <a:r>
              <a:rPr lang="en-US" dirty="0" err="1"/>
              <a:t>NetICS</a:t>
            </a:r>
            <a:r>
              <a:rPr lang="en-US" dirty="0"/>
              <a:t> method (145).</a:t>
            </a:r>
          </a:p>
          <a:p>
            <a:endParaRPr lang="en-US" dirty="0"/>
          </a:p>
          <a:p>
            <a:r>
              <a:rPr lang="en-US" dirty="0"/>
              <a:t>Limitations</a:t>
            </a:r>
          </a:p>
          <a:p>
            <a:r>
              <a:rPr lang="en-US" dirty="0"/>
              <a:t>of these methods include the fact that they are based on the establishment of interaction networks at the</a:t>
            </a:r>
          </a:p>
          <a:p>
            <a:r>
              <a:rPr lang="en-US" dirty="0"/>
              <a:t>and attempt to identify interactions between genes, RNAs, proteins involving</a:t>
            </a:r>
          </a:p>
          <a:p>
            <a:r>
              <a:rPr lang="en-US" dirty="0"/>
              <a:t>nodes with strong connectivity.</a:t>
            </a:r>
          </a:p>
        </p:txBody>
      </p:sp>
    </p:spTree>
    <p:extLst>
      <p:ext uri="{BB962C8B-B14F-4D97-AF65-F5344CB8AC3E}">
        <p14:creationId xmlns:p14="http://schemas.microsoft.com/office/powerpoint/2010/main" val="266595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49F25-0C28-FD16-CE05-0DE01112245C}"/>
              </a:ext>
            </a:extLst>
          </p:cNvPr>
          <p:cNvSpPr txBox="1"/>
          <p:nvPr/>
        </p:nvSpPr>
        <p:spPr>
          <a:xfrm>
            <a:off x="5343525" y="1185881"/>
            <a:ext cx="63182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Bayesian methods also make use of networks of interactions between genes.</a:t>
            </a:r>
          </a:p>
          <a:p>
            <a:r>
              <a:rPr lang="en-US" dirty="0"/>
              <a:t>RNA, proteins to combine different datasets. These methods use the theorem</a:t>
            </a:r>
          </a:p>
          <a:p>
            <a:r>
              <a:rPr lang="en-US" dirty="0"/>
              <a:t>to determine the activity of a gene in the network, where the probability of activation of a</a:t>
            </a:r>
          </a:p>
          <a:p>
            <a:r>
              <a:rPr lang="en-US" dirty="0"/>
              <a:t>gene is described mathematically as the product of the probabilities of induction of the number of</a:t>
            </a:r>
          </a:p>
          <a:p>
            <a:r>
              <a:rPr lang="en-US" dirty="0"/>
              <a:t>DNA copies, RNA level, and protein level.</a:t>
            </a:r>
          </a:p>
          <a:p>
            <a:endParaRPr lang="en-US" dirty="0"/>
          </a:p>
          <a:p>
            <a:r>
              <a:rPr lang="en-US" dirty="0"/>
              <a:t>An example of an implementation of this</a:t>
            </a:r>
          </a:p>
          <a:p>
            <a:r>
              <a:rPr lang="en-US" dirty="0"/>
              <a:t>The method is PARADIGM (146). These methods are also limited by the quality of the networks</a:t>
            </a:r>
          </a:p>
          <a:p>
            <a:r>
              <a:rPr lang="en-US" dirty="0"/>
              <a:t>and attempt to identify nodes with strong connectivity.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C821E-1754-2BB6-B563-0DEDFBD83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12900"/>
            <a:ext cx="30747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Matrix factorization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18F8DA-EC2E-D9BB-0829-0D8CAB3D1B51}"/>
              </a:ext>
            </a:extLst>
          </p:cNvPr>
          <p:cNvSpPr txBox="1"/>
          <p:nvPr/>
        </p:nvSpPr>
        <p:spPr>
          <a:xfrm>
            <a:off x="5178425" y="1501339"/>
            <a:ext cx="63182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Multivariate methods rely on data dimension reduction techniques.</a:t>
            </a:r>
          </a:p>
          <a:p>
            <a:r>
              <a:rPr lang="en-US" dirty="0"/>
              <a:t>This is because once the dimensionality of different types of data is reduced (e.g. using the</a:t>
            </a:r>
          </a:p>
          <a:p>
            <a:r>
              <a:rPr lang="en-US" dirty="0"/>
              <a:t>PCA technique where each dimension corresponds to the linear combination of the elements)</a:t>
            </a:r>
          </a:p>
          <a:p>
            <a:r>
              <a:rPr lang="en-US" dirty="0"/>
              <a:t>Dimensions can be combined across data types. An implementation of this type</a:t>
            </a:r>
          </a:p>
          <a:p>
            <a:r>
              <a:rPr lang="en-US" dirty="0"/>
              <a:t>is available in the </a:t>
            </a:r>
            <a:r>
              <a:rPr lang="en-US" dirty="0" err="1"/>
              <a:t>mixOmics</a:t>
            </a:r>
            <a:r>
              <a:rPr lang="en-US" dirty="0"/>
              <a:t> app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68B323-36AD-1652-0134-4F6FCC41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587500"/>
            <a:ext cx="3139966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expected result of data integration?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C9356-A53C-3F24-9AB2-911FB1C41D35}"/>
              </a:ext>
            </a:extLst>
          </p:cNvPr>
          <p:cNvSpPr txBox="1"/>
          <p:nvPr/>
        </p:nvSpPr>
        <p:spPr>
          <a:xfrm>
            <a:off x="1152524" y="1533942"/>
            <a:ext cx="98329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Depends on the </a:t>
            </a:r>
            <a:r>
              <a:rPr lang="en-US" i="1" dirty="0">
                <a:solidFill>
                  <a:srgbClr val="0000FF"/>
                </a:solidFill>
                <a:effectLst/>
                <a:latin typeface="Helvetica" pitchFamily="2" charset="0"/>
              </a:rPr>
              <a:t>biological question</a:t>
            </a:r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:</a:t>
            </a:r>
            <a:endParaRPr lang="en-US" dirty="0">
              <a:solidFill>
                <a:srgbClr val="0000FF"/>
              </a:solidFill>
              <a:effectLst/>
              <a:latin typeface="Helvetica" pitchFamily="2" charset="0"/>
            </a:endParaRPr>
          </a:p>
          <a:p>
            <a:r>
              <a:rPr lang="en-US" i="1" dirty="0">
                <a:solidFill>
                  <a:srgbClr val="3333B3"/>
                </a:solidFill>
                <a:effectLst/>
                <a:latin typeface="Helvetica" pitchFamily="2" charset="0"/>
              </a:rPr>
              <a:t>  </a:t>
            </a:r>
            <a:r>
              <a:rPr lang="en-US" i="1" dirty="0">
                <a:effectLst/>
                <a:latin typeface="Helvetica" pitchFamily="2" charset="0"/>
              </a:rPr>
              <a:t>An overview of the </a:t>
            </a:r>
            <a:r>
              <a:rPr lang="en-US" i="1" dirty="0">
                <a:solidFill>
                  <a:srgbClr val="0000FF"/>
                </a:solidFill>
                <a:effectLst/>
                <a:latin typeface="Helvetica" pitchFamily="2" charset="0"/>
              </a:rPr>
              <a:t>role of each ‘omics </a:t>
            </a:r>
            <a:r>
              <a:rPr lang="en-US" i="1" dirty="0">
                <a:effectLst/>
                <a:latin typeface="Helvetica" pitchFamily="2" charset="0"/>
              </a:rPr>
              <a:t>in a biological system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solidFill>
                  <a:srgbClr val="3333B3"/>
                </a:solidFill>
                <a:effectLst/>
                <a:latin typeface="Helvetica" pitchFamily="2" charset="0"/>
              </a:rPr>
              <a:t>  </a:t>
            </a:r>
            <a:r>
              <a:rPr lang="en-US" i="1" dirty="0">
                <a:effectLst/>
                <a:latin typeface="Helvetica" pitchFamily="2" charset="0"/>
              </a:rPr>
              <a:t>A better understanding of the </a:t>
            </a:r>
            <a:r>
              <a:rPr lang="en-US" i="1" dirty="0">
                <a:solidFill>
                  <a:srgbClr val="0000FF"/>
                </a:solidFill>
                <a:effectLst/>
                <a:latin typeface="Helvetica" pitchFamily="2" charset="0"/>
              </a:rPr>
              <a:t>relationship (correlation)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between the ’omics types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solidFill>
                  <a:srgbClr val="3333B3"/>
                </a:solidFill>
                <a:effectLst/>
                <a:latin typeface="Helvetica" pitchFamily="2" charset="0"/>
              </a:rPr>
              <a:t>  </a:t>
            </a:r>
            <a:r>
              <a:rPr lang="en-US" i="1" dirty="0">
                <a:effectLst/>
                <a:latin typeface="Helvetica" pitchFamily="2" charset="0"/>
              </a:rPr>
              <a:t>A correlated / co-expressed </a:t>
            </a:r>
            <a:r>
              <a:rPr lang="en-US" i="1" dirty="0">
                <a:solidFill>
                  <a:srgbClr val="0000FF"/>
                </a:solidFill>
                <a:effectLst/>
                <a:latin typeface="Helvetica" pitchFamily="2" charset="0"/>
              </a:rPr>
              <a:t>molecular signature </a:t>
            </a:r>
            <a:r>
              <a:rPr lang="en-US" i="1" dirty="0">
                <a:effectLst/>
                <a:latin typeface="Helvetica" pitchFamily="2" charset="0"/>
              </a:rPr>
              <a:t>leading to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more insight into molecular mechanisms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solidFill>
                  <a:srgbClr val="3333B3"/>
                </a:solidFill>
                <a:effectLst/>
                <a:latin typeface="Helvetica" pitchFamily="2" charset="0"/>
              </a:rPr>
              <a:t>  </a:t>
            </a:r>
            <a:r>
              <a:rPr lang="en-US" i="1" dirty="0">
                <a:effectLst/>
                <a:latin typeface="Helvetica" pitchFamily="2" charset="0"/>
              </a:rPr>
              <a:t>A </a:t>
            </a:r>
            <a:r>
              <a:rPr lang="en-US" i="1" dirty="0">
                <a:solidFill>
                  <a:srgbClr val="0000FF"/>
                </a:solidFill>
                <a:effectLst/>
                <a:latin typeface="Helvetica" pitchFamily="2" charset="0"/>
              </a:rPr>
              <a:t>predictive analytical model </a:t>
            </a:r>
            <a:r>
              <a:rPr lang="en-US" i="1" dirty="0">
                <a:effectLst/>
                <a:latin typeface="Helvetica" pitchFamily="2" charset="0"/>
              </a:rPr>
              <a:t>towards </a:t>
            </a:r>
            <a:r>
              <a:rPr lang="en-US" i="1" dirty="0" err="1">
                <a:effectLst/>
                <a:latin typeface="Helvetica" pitchFamily="2" charset="0"/>
              </a:rPr>
              <a:t>personalised</a:t>
            </a:r>
            <a:r>
              <a:rPr lang="en-US" i="1" dirty="0">
                <a:effectLst/>
                <a:latin typeface="Helvetica" pitchFamily="2" charset="0"/>
              </a:rPr>
              <a:t> medicine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solidFill>
                  <a:srgbClr val="3333B3"/>
                </a:solidFill>
                <a:effectLst/>
                <a:latin typeface="Helvetica" pitchFamily="2" charset="0"/>
              </a:rPr>
              <a:t>  </a:t>
            </a:r>
            <a:r>
              <a:rPr lang="en-US" i="1" dirty="0">
                <a:effectLst/>
                <a:latin typeface="Helvetica" pitchFamily="2" charset="0"/>
              </a:rPr>
              <a:t>All of the above (?)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3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Downstream analysis (feature importance)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3BAE1-6680-4942-16A7-6F389A3F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981200"/>
            <a:ext cx="6286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6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CA2D20-6613-96ED-591A-9A0D56F6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the biological dogma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184FBE-52E1-E26F-AA27-867B343D8AA3}"/>
              </a:ext>
            </a:extLst>
          </p:cNvPr>
          <p:cNvGrpSpPr/>
          <p:nvPr/>
        </p:nvGrpSpPr>
        <p:grpSpPr>
          <a:xfrm>
            <a:off x="889000" y="1323340"/>
            <a:ext cx="9829800" cy="4766310"/>
            <a:chOff x="889000" y="1323340"/>
            <a:chExt cx="9829800" cy="4766310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447C3819-502B-B596-9B9E-F58D49314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300" y="1323340"/>
              <a:ext cx="9715500" cy="4766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654030-1DBD-A188-F874-CD8DA0B2DE0A}"/>
                </a:ext>
              </a:extLst>
            </p:cNvPr>
            <p:cNvSpPr/>
            <p:nvPr/>
          </p:nvSpPr>
          <p:spPr>
            <a:xfrm>
              <a:off x="889000" y="4572000"/>
              <a:ext cx="8559800" cy="1517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205009-FA1D-9BE3-D57A-8B6D42975C9B}"/>
              </a:ext>
            </a:extLst>
          </p:cNvPr>
          <p:cNvSpPr txBox="1"/>
          <p:nvPr/>
        </p:nvSpPr>
        <p:spPr>
          <a:xfrm>
            <a:off x="1104900" y="5007659"/>
            <a:ext cx="657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The central dogma is inaccurate (not unidirectional relation)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Knowing one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 not recapitulate other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780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Downstream analysis (pathway analysis)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3058E-0BAB-F94B-1433-F4569BFE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2235200"/>
            <a:ext cx="64135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Downstream analysis (clustering)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7E625-CB2A-244C-F914-F6AFE4CA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032000"/>
            <a:ext cx="6248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51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Practical exercise: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HepB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vaccine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2691B-7AA5-2EB6-28DC-5837C53F03B6}"/>
              </a:ext>
            </a:extLst>
          </p:cNvPr>
          <p:cNvSpPr txBox="1"/>
          <p:nvPr/>
        </p:nvSpPr>
        <p:spPr>
          <a:xfrm>
            <a:off x="965200" y="18161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Aging is associated with a weaker response to vaccination; The mechanism in question</a:t>
            </a:r>
          </a:p>
          <a:p>
            <a:r>
              <a:rPr lang="en-US" dirty="0"/>
              <a:t>is fuzzy. In this study, adults over 65 years of age, naïve to the hepatitis B virus,</a:t>
            </a:r>
          </a:p>
          <a:p>
            <a:r>
              <a:rPr lang="en-US" dirty="0"/>
              <a:t>received three vaccines, including one for hepatitis B.</a:t>
            </a:r>
          </a:p>
        </p:txBody>
      </p:sp>
    </p:spTree>
    <p:extLst>
      <p:ext uri="{BB962C8B-B14F-4D97-AF65-F5344CB8AC3E}">
        <p14:creationId xmlns:p14="http://schemas.microsoft.com/office/powerpoint/2010/main" val="894847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Practical exercise: The cohort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F44D8-F922-6A2C-D310-649AF9EB8F81}"/>
              </a:ext>
            </a:extLst>
          </p:cNvPr>
          <p:cNvSpPr txBox="1"/>
          <p:nvPr/>
        </p:nvSpPr>
        <p:spPr>
          <a:xfrm>
            <a:off x="965200" y="18161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One-hundred and seventy-four healthy adults received vaccines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against Hepatitis A (HAV)/HBVs, Diphtheria/Tetanus toxoids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and Cholera bacteria/toxin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323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Practical exercise: The Omics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C127E-2446-C7A1-DDDA-E9CAB14A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9" y="1758950"/>
            <a:ext cx="6681371" cy="26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5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Practical exercise: The endpoint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6E1FD-6ED1-5726-B788-D1BF5464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809750"/>
            <a:ext cx="4984750" cy="388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91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7272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MOFA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18736-A870-76D8-B4D4-76EB8ED9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841500"/>
            <a:ext cx="3771900" cy="317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E262A-8102-68CA-D4C6-5F1D46BD8C3A}"/>
              </a:ext>
            </a:extLst>
          </p:cNvPr>
          <p:cNvSpPr txBox="1"/>
          <p:nvPr/>
        </p:nvSpPr>
        <p:spPr>
          <a:xfrm>
            <a:off x="5368925" y="1721535"/>
            <a:ext cx="63182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The structure of the data is specified in the prior distributions of the Bayesian model 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>
                <a:effectLst/>
                <a:latin typeface="Arial" panose="020B0604020202020204" pitchFamily="34" charset="0"/>
              </a:rPr>
              <a:t>The critical part of the model is the use sparsity priors, which enable automatic relevance determination of the factors </a:t>
            </a:r>
          </a:p>
        </p:txBody>
      </p:sp>
    </p:spTree>
    <p:extLst>
      <p:ext uri="{BB962C8B-B14F-4D97-AF65-F5344CB8AC3E}">
        <p14:creationId xmlns:p14="http://schemas.microsoft.com/office/powerpoint/2010/main" val="101224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AAE8-9CD9-D2A3-352D-253BBC0E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5494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the biological dogma revisited</a:t>
            </a:r>
          </a:p>
        </p:txBody>
      </p:sp>
      <p:pic>
        <p:nvPicPr>
          <p:cNvPr id="3074" name="Picture 2" descr="Infusion of biological &quot;-omics&quot; with bioinformatics. ">
            <a:extLst>
              <a:ext uri="{FF2B5EF4-FFF2-40B4-BE49-F238E27FC236}">
                <a16:creationId xmlns:a16="http://schemas.microsoft.com/office/drawing/2014/main" id="{B710D2C3-C6FA-89CF-A37E-C9A94A173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66" y="1294964"/>
            <a:ext cx="6726237" cy="52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5D78D-CF2A-DE63-7CB8-7C01F6C43021}"/>
              </a:ext>
            </a:extLst>
          </p:cNvPr>
          <p:cNvSpPr txBox="1"/>
          <p:nvPr/>
        </p:nvSpPr>
        <p:spPr>
          <a:xfrm>
            <a:off x="9614702" y="5563036"/>
            <a:ext cx="239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REF: Li MW. et al. (2013) Int J Mol Sci Figure 1</a:t>
            </a:r>
          </a:p>
        </p:txBody>
      </p:sp>
    </p:spTree>
    <p:extLst>
      <p:ext uri="{BB962C8B-B14F-4D97-AF65-F5344CB8AC3E}">
        <p14:creationId xmlns:p14="http://schemas.microsoft.com/office/powerpoint/2010/main" val="423873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AAE8-9CD9-D2A3-352D-253BBC0E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5494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integrating Omics?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5D78D-CF2A-DE63-7CB8-7C01F6C43021}"/>
              </a:ext>
            </a:extLst>
          </p:cNvPr>
          <p:cNvSpPr txBox="1"/>
          <p:nvPr/>
        </p:nvSpPr>
        <p:spPr>
          <a:xfrm>
            <a:off x="9614702" y="5563036"/>
            <a:ext cx="239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Yugi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 et al. (2016) Trends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Biotechnol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Figure 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E11CD2-1439-65D4-8267-A35700FF5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10"/>
          <a:stretch/>
        </p:blipFill>
        <p:spPr bwMode="auto">
          <a:xfrm>
            <a:off x="3086099" y="1283130"/>
            <a:ext cx="6705601" cy="429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C98CC-EE89-495B-527C-80DA7030B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8" r="17888"/>
          <a:stretch/>
        </p:blipFill>
        <p:spPr bwMode="auto">
          <a:xfrm>
            <a:off x="1635368" y="1640494"/>
            <a:ext cx="1312539" cy="357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98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AAE8-9CD9-D2A3-352D-253BBC0E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5494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integrating Omics?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5D78D-CF2A-DE63-7CB8-7C01F6C43021}"/>
              </a:ext>
            </a:extLst>
          </p:cNvPr>
          <p:cNvSpPr txBox="1"/>
          <p:nvPr/>
        </p:nvSpPr>
        <p:spPr>
          <a:xfrm>
            <a:off x="10589375" y="5210791"/>
            <a:ext cx="1602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Yugi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 et al. (2016) Trends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Biotechnol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Figure 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379A38-D615-0319-CC19-FB9AEE54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5" y="1185881"/>
            <a:ext cx="4542451" cy="484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4A070-C146-15E1-6457-6974BCB90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548" y="1314449"/>
            <a:ext cx="3358162" cy="46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3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AAE8-9CD9-D2A3-352D-253BBC0E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5494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integrating Omics? (2)</a:t>
            </a:r>
          </a:p>
        </p:txBody>
      </p:sp>
      <p:pic>
        <p:nvPicPr>
          <p:cNvPr id="6146" name="Picture 2" descr="Sequencing Cost Per Megabase">
            <a:extLst>
              <a:ext uri="{FF2B5EF4-FFF2-40B4-BE49-F238E27FC236}">
                <a16:creationId xmlns:a16="http://schemas.microsoft.com/office/drawing/2014/main" id="{6336D4F5-2C31-6C84-3560-285AF0DE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3" y="1443501"/>
            <a:ext cx="7320757" cy="41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2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AAE8-9CD9-D2A3-352D-253BBC0E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43" y="169881"/>
            <a:ext cx="10549457" cy="10160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integrating Omics? (3)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6ABDB7F-B799-FBD8-E814-20387D1ED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t="28889" r="5521" b="29259"/>
          <a:stretch/>
        </p:blipFill>
        <p:spPr bwMode="auto">
          <a:xfrm>
            <a:off x="774700" y="1727200"/>
            <a:ext cx="108331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64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integrating Omics?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675F2-7E81-14D2-839B-05240C4F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045" y="4039013"/>
            <a:ext cx="5083360" cy="2564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C3424C-0A02-4AA2-96F1-2A4EDF37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6893" y="1877121"/>
            <a:ext cx="2000790" cy="2180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811A5-F7B1-BB8D-C1A1-0F6D788A6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2873" y="1212511"/>
            <a:ext cx="3343392" cy="721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3E936-3692-37AB-5BB1-F90A3CBF1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36"/>
          <a:stretch/>
        </p:blipFill>
        <p:spPr>
          <a:xfrm>
            <a:off x="2926319" y="1957371"/>
            <a:ext cx="5320574" cy="2019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01FA99-E623-27E3-ED84-799C1033E606}"/>
              </a:ext>
            </a:extLst>
          </p:cNvPr>
          <p:cNvSpPr txBox="1"/>
          <p:nvPr/>
        </p:nvSpPr>
        <p:spPr>
          <a:xfrm>
            <a:off x="8246893" y="4732148"/>
            <a:ext cx="3913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Multi-omics classifier outperformed single-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</a:p>
          <a:p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Multi-omics classifier outperformed previously published markers of COVID-19 severity/mortality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E21CD-D36A-9ABE-6593-D4F59D253C7A}"/>
              </a:ext>
            </a:extLst>
          </p:cNvPr>
          <p:cNvSpPr txBox="1"/>
          <p:nvPr/>
        </p:nvSpPr>
        <p:spPr>
          <a:xfrm>
            <a:off x="925529" y="1933634"/>
            <a:ext cx="221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DATA: IMPACC Test set</a:t>
            </a:r>
          </a:p>
        </p:txBody>
      </p:sp>
    </p:spTree>
    <p:extLst>
      <p:ext uri="{BB962C8B-B14F-4D97-AF65-F5344CB8AC3E}">
        <p14:creationId xmlns:p14="http://schemas.microsoft.com/office/powerpoint/2010/main" val="33995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D9B-296B-7B19-94EE-A24ED9E4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 in Omics data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B7B78-AE32-1D60-D7F9-69ADA9347E09}"/>
              </a:ext>
            </a:extLst>
          </p:cNvPr>
          <p:cNvSpPr txBox="1"/>
          <p:nvPr/>
        </p:nvSpPr>
        <p:spPr>
          <a:xfrm>
            <a:off x="889000" y="1651000"/>
            <a:ext cx="1026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Data collected using different techniques (i.e. data modalities) generally exhibit heterogeneous statistical properties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Large </a:t>
            </a:r>
            <a:r>
              <a:rPr lang="en-US" dirty="0" err="1"/>
              <a:t>amouts</a:t>
            </a:r>
            <a:r>
              <a:rPr lang="en-US" dirty="0"/>
              <a:t> (and different patterns) of missing values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Undesired sources of heterogeneity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Overfitting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Complexity of the data requires unsupervised interpretable approaches</a:t>
            </a:r>
          </a:p>
        </p:txBody>
      </p:sp>
    </p:spTree>
    <p:extLst>
      <p:ext uri="{BB962C8B-B14F-4D97-AF65-F5344CB8AC3E}">
        <p14:creationId xmlns:p14="http://schemas.microsoft.com/office/powerpoint/2010/main" val="92944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M Colors">
      <a:dk1>
        <a:srgbClr val="54585A"/>
      </a:dk1>
      <a:lt1>
        <a:sysClr val="window" lastClr="FFFFFF"/>
      </a:lt1>
      <a:dk2>
        <a:srgbClr val="61468B"/>
      </a:dk2>
      <a:lt2>
        <a:srgbClr val="CFC7DC"/>
      </a:lt2>
      <a:accent1>
        <a:srgbClr val="917EAE"/>
      </a:accent1>
      <a:accent2>
        <a:srgbClr val="B0A2C5"/>
      </a:accent2>
      <a:accent3>
        <a:srgbClr val="00A144"/>
      </a:accent3>
      <a:accent4>
        <a:srgbClr val="CFD641"/>
      </a:accent4>
      <a:accent5>
        <a:srgbClr val="EDAC1A"/>
      </a:accent5>
      <a:accent6>
        <a:srgbClr val="DF6426"/>
      </a:accent6>
      <a:hlink>
        <a:srgbClr val="B1ACCE"/>
      </a:hlink>
      <a:folHlink>
        <a:srgbClr val="D4D5D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NM-External-Template_16x9-2-0</Template>
  <TotalTime>44639</TotalTime>
  <Words>989</Words>
  <Application>Microsoft Macintosh PowerPoint</Application>
  <PresentationFormat>Widescreen</PresentationFormat>
  <Paragraphs>117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Helvetica</vt:lpstr>
      <vt:lpstr>Lucida Grande</vt:lpstr>
      <vt:lpstr>Office Theme</vt:lpstr>
      <vt:lpstr>From data to hypothesis</vt:lpstr>
      <vt:lpstr>The Omes and the biological dogma</vt:lpstr>
      <vt:lpstr>The Omes and the biological dogma revisited</vt:lpstr>
      <vt:lpstr>Why integrating Omics?</vt:lpstr>
      <vt:lpstr>Why integrating Omics? (1)</vt:lpstr>
      <vt:lpstr>Why integrating Omics? (2)</vt:lpstr>
      <vt:lpstr>Why integrating Omics? (3)</vt:lpstr>
      <vt:lpstr>Why integrating Omics? (4)</vt:lpstr>
      <vt:lpstr>Challenges in Omics data integration</vt:lpstr>
      <vt:lpstr>How to perform data integration? (paired samples)</vt:lpstr>
      <vt:lpstr>How to perform data integration? (data analysis)</vt:lpstr>
      <vt:lpstr>Correlation based</vt:lpstr>
      <vt:lpstr>Similarity based</vt:lpstr>
      <vt:lpstr>Fusion based method</vt:lpstr>
      <vt:lpstr>Network-based</vt:lpstr>
      <vt:lpstr>Bayesian</vt:lpstr>
      <vt:lpstr>Matrix factorization</vt:lpstr>
      <vt:lpstr>What is the expected result of data integration?</vt:lpstr>
      <vt:lpstr>Downstream analysis (feature importance)</vt:lpstr>
      <vt:lpstr>Downstream analysis (pathway analysis)</vt:lpstr>
      <vt:lpstr>Downstream analysis (clustering)</vt:lpstr>
      <vt:lpstr>Practical exercise: HepB vaccine</vt:lpstr>
      <vt:lpstr>Practical exercise: The cohort</vt:lpstr>
      <vt:lpstr>Practical exercise: The Omics</vt:lpstr>
      <vt:lpstr>Practical exercise: The endpoint</vt:lpstr>
      <vt:lpstr>MOFA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Asthma and allergy in pediatric participants: CITE-Seq analysis</dc:title>
  <dc:creator>Fourati, Slim</dc:creator>
  <cp:lastModifiedBy>Slim Fourati</cp:lastModifiedBy>
  <cp:revision>155</cp:revision>
  <dcterms:created xsi:type="dcterms:W3CDTF">2023-04-14T15:14:21Z</dcterms:created>
  <dcterms:modified xsi:type="dcterms:W3CDTF">2024-04-06T19:44:41Z</dcterms:modified>
</cp:coreProperties>
</file>